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708" r:id="rId2"/>
    <p:sldId id="704" r:id="rId3"/>
    <p:sldId id="295" r:id="rId4"/>
    <p:sldId id="314" r:id="rId5"/>
    <p:sldId id="316" r:id="rId6"/>
    <p:sldId id="358" r:id="rId7"/>
    <p:sldId id="693" r:id="rId8"/>
    <p:sldId id="392" r:id="rId9"/>
    <p:sldId id="297" r:id="rId10"/>
    <p:sldId id="510" r:id="rId11"/>
    <p:sldId id="504" r:id="rId12"/>
    <p:sldId id="705" r:id="rId13"/>
    <p:sldId id="484" r:id="rId14"/>
    <p:sldId id="505" r:id="rId15"/>
    <p:sldId id="690" r:id="rId16"/>
    <p:sldId id="691" r:id="rId17"/>
    <p:sldId id="400" r:id="rId18"/>
    <p:sldId id="393" r:id="rId19"/>
    <p:sldId id="395" r:id="rId20"/>
    <p:sldId id="257" r:id="rId21"/>
    <p:sldId id="687" r:id="rId22"/>
    <p:sldId id="692" r:id="rId23"/>
    <p:sldId id="689" r:id="rId24"/>
    <p:sldId id="403" r:id="rId25"/>
    <p:sldId id="332" r:id="rId26"/>
    <p:sldId id="333" r:id="rId27"/>
    <p:sldId id="703" r:id="rId28"/>
    <p:sldId id="699" r:id="rId29"/>
    <p:sldId id="324" r:id="rId30"/>
    <p:sldId id="701" r:id="rId31"/>
    <p:sldId id="694" r:id="rId32"/>
    <p:sldId id="258" r:id="rId33"/>
    <p:sldId id="702" r:id="rId34"/>
    <p:sldId id="695" r:id="rId35"/>
    <p:sldId id="706" r:id="rId36"/>
    <p:sldId id="707" r:id="rId37"/>
    <p:sldId id="502" r:id="rId38"/>
    <p:sldId id="509" r:id="rId39"/>
    <p:sldId id="259" r:id="rId4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73"/>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DA MARIA COLIN GARCIA" userId="edc67411-f853-4ed6-8b6c-bbd697267fc2" providerId="ADAL" clId="{E3AE2578-F6A6-4B16-8E4A-0C2245DC61A9}"/>
    <pc:docChg chg="delSld">
      <pc:chgData name="HILDA MARIA COLIN GARCIA" userId="edc67411-f853-4ed6-8b6c-bbd697267fc2" providerId="ADAL" clId="{E3AE2578-F6A6-4B16-8E4A-0C2245DC61A9}" dt="2024-08-15T13:44:02.046" v="1" actId="2696"/>
      <pc:docMkLst>
        <pc:docMk/>
      </pc:docMkLst>
      <pc:sldChg chg="del">
        <pc:chgData name="HILDA MARIA COLIN GARCIA" userId="edc67411-f853-4ed6-8b6c-bbd697267fc2" providerId="ADAL" clId="{E3AE2578-F6A6-4B16-8E4A-0C2245DC61A9}" dt="2024-08-15T13:44:02.046" v="1" actId="2696"/>
        <pc:sldMkLst>
          <pc:docMk/>
          <pc:sldMk cId="899541220" sldId="709"/>
        </pc:sldMkLst>
      </pc:sldChg>
      <pc:sldChg chg="del">
        <pc:chgData name="HILDA MARIA COLIN GARCIA" userId="edc67411-f853-4ed6-8b6c-bbd697267fc2" providerId="ADAL" clId="{E3AE2578-F6A6-4B16-8E4A-0C2245DC61A9}" dt="2024-08-15T13:43:52.675" v="0" actId="2696"/>
        <pc:sldMkLst>
          <pc:docMk/>
          <pc:sldMk cId="1176203531" sldId="710"/>
        </pc:sldMkLst>
      </pc:sldChg>
    </pc:docChg>
  </pc:docChgLst>
</pc:chgInfo>
</file>

<file path=ppt/diagrams/_rels/data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7B715E-8E9F-DA49-B70C-F27B45A4C9AE}" type="doc">
      <dgm:prSet loTypeId="urn:microsoft.com/office/officeart/2005/8/layout/hList3" loCatId="list" qsTypeId="urn:microsoft.com/office/officeart/2005/8/quickstyle/simple4" qsCatId="simple" csTypeId="urn:microsoft.com/office/officeart/2005/8/colors/accent1_1" csCatId="accent1" phldr="1"/>
      <dgm:spPr/>
      <dgm:t>
        <a:bodyPr/>
        <a:lstStyle/>
        <a:p>
          <a:endParaRPr lang="es-ES_tradnl"/>
        </a:p>
      </dgm:t>
    </dgm:pt>
    <dgm:pt modelId="{B6A9B14A-C5BE-814B-B02D-790AF5C57939}">
      <dgm:prSet phldrT="[Texto]"/>
      <dgm:spPr/>
      <dgm:t>
        <a:bodyPr/>
        <a:lstStyle/>
        <a:p>
          <a:r>
            <a:rPr lang="es-ES_tradnl" dirty="0"/>
            <a:t>Paquete tecnológico</a:t>
          </a:r>
        </a:p>
      </dgm:t>
    </dgm:pt>
    <dgm:pt modelId="{DE58F147-E768-4A44-BC34-E1706EAE23A5}" type="parTrans" cxnId="{38C55EB4-B8C1-A34E-9D17-FE1E04A07DD7}">
      <dgm:prSet/>
      <dgm:spPr/>
      <dgm:t>
        <a:bodyPr/>
        <a:lstStyle/>
        <a:p>
          <a:endParaRPr lang="es-ES_tradnl"/>
        </a:p>
      </dgm:t>
    </dgm:pt>
    <dgm:pt modelId="{799572D9-0332-B341-9344-7A70975C122A}" type="sibTrans" cxnId="{38C55EB4-B8C1-A34E-9D17-FE1E04A07DD7}">
      <dgm:prSet/>
      <dgm:spPr/>
      <dgm:t>
        <a:bodyPr/>
        <a:lstStyle/>
        <a:p>
          <a:endParaRPr lang="es-ES_tradnl"/>
        </a:p>
      </dgm:t>
    </dgm:pt>
    <dgm:pt modelId="{C2DDCB17-505D-B44A-9419-F24E6E68D1AB}">
      <dgm:prSet phldrT="[Texto]"/>
      <dgm:spPr>
        <a:solidFill>
          <a:schemeClr val="tx2">
            <a:lumMod val="10000"/>
            <a:lumOff val="90000"/>
          </a:schemeClr>
        </a:solidFill>
      </dgm:spPr>
      <dgm:t>
        <a:bodyPr/>
        <a:lstStyle/>
        <a:p>
          <a:r>
            <a:rPr lang="es-ES_tradnl" b="1" dirty="0">
              <a:solidFill>
                <a:schemeClr val="accent1">
                  <a:lumMod val="75000"/>
                </a:schemeClr>
              </a:solidFill>
              <a:effectLst>
                <a:outerShdw blurRad="38100" dist="38100" dir="2700000" algn="tl">
                  <a:srgbClr val="000000">
                    <a:alpha val="43137"/>
                  </a:srgbClr>
                </a:outerShdw>
              </a:effectLst>
            </a:rPr>
            <a:t>Máquinas</a:t>
          </a:r>
        </a:p>
        <a:p>
          <a:r>
            <a:rPr lang="es-ES_tradnl" b="0" dirty="0">
              <a:effectLst/>
            </a:rPr>
            <a:t>Con qué producir</a:t>
          </a:r>
        </a:p>
      </dgm:t>
    </dgm:pt>
    <dgm:pt modelId="{224B546B-A28C-F44B-801D-FE87C939FEF0}" type="parTrans" cxnId="{D4327319-1FB0-1042-925D-8D005083B135}">
      <dgm:prSet/>
      <dgm:spPr/>
      <dgm:t>
        <a:bodyPr/>
        <a:lstStyle/>
        <a:p>
          <a:endParaRPr lang="es-ES_tradnl"/>
        </a:p>
      </dgm:t>
    </dgm:pt>
    <dgm:pt modelId="{DCE22410-0B2C-2940-8E4C-92BE478316CD}" type="sibTrans" cxnId="{D4327319-1FB0-1042-925D-8D005083B135}">
      <dgm:prSet/>
      <dgm:spPr/>
      <dgm:t>
        <a:bodyPr/>
        <a:lstStyle/>
        <a:p>
          <a:endParaRPr lang="es-ES_tradnl"/>
        </a:p>
      </dgm:t>
    </dgm:pt>
    <dgm:pt modelId="{716CB88D-A5A0-9C44-8C7D-39EFC01F9CFB}">
      <dgm:prSet phldrT="[Texto]"/>
      <dgm:spPr>
        <a:solidFill>
          <a:schemeClr val="accent1">
            <a:lumMod val="20000"/>
            <a:lumOff val="80000"/>
          </a:schemeClr>
        </a:solidFill>
      </dgm:spPr>
      <dgm:t>
        <a:bodyPr/>
        <a:lstStyle/>
        <a:p>
          <a:r>
            <a:rPr lang="es-ES_tradnl" b="1" dirty="0">
              <a:solidFill>
                <a:schemeClr val="accent1">
                  <a:lumMod val="75000"/>
                </a:schemeClr>
              </a:solidFill>
              <a:effectLst>
                <a:outerShdw blurRad="38100" dist="38100" dir="2700000" algn="tl">
                  <a:srgbClr val="000000">
                    <a:alpha val="43137"/>
                  </a:srgbClr>
                </a:outerShdw>
              </a:effectLst>
            </a:rPr>
            <a:t>Procesos</a:t>
          </a:r>
        </a:p>
        <a:p>
          <a:r>
            <a:rPr lang="es-ES_tradnl" b="0" dirty="0">
              <a:effectLst/>
            </a:rPr>
            <a:t>Cómo producir</a:t>
          </a:r>
        </a:p>
      </dgm:t>
    </dgm:pt>
    <dgm:pt modelId="{8138EA95-5909-E94C-BE21-CEF75E382794}" type="parTrans" cxnId="{134D55AD-200C-9A4C-93C4-8A272E9959A9}">
      <dgm:prSet/>
      <dgm:spPr/>
      <dgm:t>
        <a:bodyPr/>
        <a:lstStyle/>
        <a:p>
          <a:endParaRPr lang="es-ES_tradnl"/>
        </a:p>
      </dgm:t>
    </dgm:pt>
    <dgm:pt modelId="{D18888B0-13AA-F441-ABE9-C1D816C8269B}" type="sibTrans" cxnId="{134D55AD-200C-9A4C-93C4-8A272E9959A9}">
      <dgm:prSet/>
      <dgm:spPr/>
      <dgm:t>
        <a:bodyPr/>
        <a:lstStyle/>
        <a:p>
          <a:endParaRPr lang="es-ES_tradnl"/>
        </a:p>
      </dgm:t>
    </dgm:pt>
    <dgm:pt modelId="{1F9BC90A-28A1-544F-8ADC-0C76BD4477A7}">
      <dgm:prSet phldrT="[Texto]"/>
      <dgm:spPr>
        <a:solidFill>
          <a:schemeClr val="accent2">
            <a:lumMod val="20000"/>
            <a:lumOff val="80000"/>
          </a:schemeClr>
        </a:solidFill>
      </dgm:spPr>
      <dgm:t>
        <a:bodyPr/>
        <a:lstStyle/>
        <a:p>
          <a:r>
            <a:rPr lang="es-ES_tradnl" b="1" dirty="0">
              <a:solidFill>
                <a:schemeClr val="accent1">
                  <a:lumMod val="75000"/>
                </a:schemeClr>
              </a:solidFill>
              <a:effectLst>
                <a:outerShdw blurRad="38100" dist="38100" dir="2700000" algn="tl">
                  <a:srgbClr val="000000">
                    <a:alpha val="43137"/>
                  </a:srgbClr>
                </a:outerShdw>
              </a:effectLst>
            </a:rPr>
            <a:t>Productos y servicios</a:t>
          </a:r>
        </a:p>
        <a:p>
          <a:r>
            <a:rPr lang="es-ES_tradnl" b="0" dirty="0">
              <a:effectLst/>
            </a:rPr>
            <a:t>Qué producir</a:t>
          </a:r>
        </a:p>
      </dgm:t>
    </dgm:pt>
    <dgm:pt modelId="{188BF1A7-4DF7-C946-8058-15BC34132792}" type="parTrans" cxnId="{9229F428-2A8E-404C-8859-58CD31220E37}">
      <dgm:prSet/>
      <dgm:spPr/>
      <dgm:t>
        <a:bodyPr/>
        <a:lstStyle/>
        <a:p>
          <a:endParaRPr lang="es-ES_tradnl"/>
        </a:p>
      </dgm:t>
    </dgm:pt>
    <dgm:pt modelId="{844E3718-70B5-A745-AAAA-2BB3A778E274}" type="sibTrans" cxnId="{9229F428-2A8E-404C-8859-58CD31220E37}">
      <dgm:prSet/>
      <dgm:spPr/>
      <dgm:t>
        <a:bodyPr/>
        <a:lstStyle/>
        <a:p>
          <a:endParaRPr lang="es-ES_tradnl"/>
        </a:p>
      </dgm:t>
    </dgm:pt>
    <dgm:pt modelId="{2AF01891-92F9-F442-B0A5-72901B24E6F0}">
      <dgm:prSet phldrT="[Texto]"/>
      <dgm:spPr>
        <a:solidFill>
          <a:schemeClr val="accent2">
            <a:lumMod val="40000"/>
            <a:lumOff val="60000"/>
          </a:schemeClr>
        </a:solidFill>
      </dgm:spPr>
      <dgm:t>
        <a:bodyPr/>
        <a:lstStyle/>
        <a:p>
          <a:pPr algn="l"/>
          <a:endParaRPr lang="es-ES_tradnl" dirty="0"/>
        </a:p>
        <a:p>
          <a:pPr algn="ctr"/>
          <a:r>
            <a:rPr lang="es-ES_tradnl" b="1" dirty="0">
              <a:solidFill>
                <a:schemeClr val="accent1">
                  <a:lumMod val="75000"/>
                </a:schemeClr>
              </a:solidFill>
              <a:effectLst>
                <a:outerShdw blurRad="38100" dist="38100" dir="2700000" algn="tl">
                  <a:srgbClr val="000000">
                    <a:alpha val="43137"/>
                  </a:srgbClr>
                </a:outerShdw>
              </a:effectLst>
            </a:rPr>
            <a:t>Operaciones</a:t>
          </a:r>
        </a:p>
      </dgm:t>
    </dgm:pt>
    <dgm:pt modelId="{C00BFA56-091D-874E-8A44-D5B54A6A725C}" type="parTrans" cxnId="{EB3B21DC-194A-D141-884E-D3FC52C310C6}">
      <dgm:prSet/>
      <dgm:spPr/>
      <dgm:t>
        <a:bodyPr/>
        <a:lstStyle/>
        <a:p>
          <a:endParaRPr lang="es-MX"/>
        </a:p>
      </dgm:t>
    </dgm:pt>
    <dgm:pt modelId="{0EC4F328-A96B-274F-9D75-5A7F152C8A7C}" type="sibTrans" cxnId="{EB3B21DC-194A-D141-884E-D3FC52C310C6}">
      <dgm:prSet/>
      <dgm:spPr/>
      <dgm:t>
        <a:bodyPr/>
        <a:lstStyle/>
        <a:p>
          <a:endParaRPr lang="es-MX"/>
        </a:p>
      </dgm:t>
    </dgm:pt>
    <dgm:pt modelId="{71E25C47-9AAC-4046-BA7E-6432F9E3289F}">
      <dgm:prSet phldrT="[Texto]"/>
      <dgm:spPr>
        <a:solidFill>
          <a:schemeClr val="accent2">
            <a:lumMod val="40000"/>
            <a:lumOff val="60000"/>
          </a:schemeClr>
        </a:solidFill>
      </dgm:spPr>
      <dgm:t>
        <a:bodyPr/>
        <a:lstStyle/>
        <a:p>
          <a:pPr algn="l"/>
          <a:r>
            <a:rPr lang="es-ES_tradnl" b="0" dirty="0">
              <a:effectLst/>
            </a:rPr>
            <a:t>Calidad</a:t>
          </a:r>
        </a:p>
      </dgm:t>
    </dgm:pt>
    <dgm:pt modelId="{8FD6E194-70F7-F644-8597-61FAB933231F}" type="parTrans" cxnId="{C7876569-AFF9-C442-B695-780B7829120B}">
      <dgm:prSet/>
      <dgm:spPr/>
      <dgm:t>
        <a:bodyPr/>
        <a:lstStyle/>
        <a:p>
          <a:endParaRPr lang="es-MX"/>
        </a:p>
      </dgm:t>
    </dgm:pt>
    <dgm:pt modelId="{E0B11E7B-752E-0647-AF0E-81A9CA7F5D30}" type="sibTrans" cxnId="{C7876569-AFF9-C442-B695-780B7829120B}">
      <dgm:prSet/>
      <dgm:spPr/>
      <dgm:t>
        <a:bodyPr/>
        <a:lstStyle/>
        <a:p>
          <a:endParaRPr lang="es-MX"/>
        </a:p>
      </dgm:t>
    </dgm:pt>
    <dgm:pt modelId="{1D26F4A2-745D-5345-9D24-D30DE8ED23DB}">
      <dgm:prSet phldrT="[Texto]"/>
      <dgm:spPr>
        <a:solidFill>
          <a:schemeClr val="accent2">
            <a:lumMod val="40000"/>
            <a:lumOff val="60000"/>
          </a:schemeClr>
        </a:solidFill>
      </dgm:spPr>
      <dgm:t>
        <a:bodyPr/>
        <a:lstStyle/>
        <a:p>
          <a:pPr algn="l"/>
          <a:r>
            <a:rPr lang="es-ES_tradnl" b="0" dirty="0">
              <a:effectLst/>
            </a:rPr>
            <a:t>Confiabilidad</a:t>
          </a:r>
        </a:p>
      </dgm:t>
    </dgm:pt>
    <dgm:pt modelId="{8AC9B511-A686-444E-9134-E1910B0E76CA}" type="parTrans" cxnId="{DBECB196-804E-6B43-955E-1F09F00A6354}">
      <dgm:prSet/>
      <dgm:spPr/>
      <dgm:t>
        <a:bodyPr/>
        <a:lstStyle/>
        <a:p>
          <a:endParaRPr lang="es-MX"/>
        </a:p>
      </dgm:t>
    </dgm:pt>
    <dgm:pt modelId="{1956E3AC-8316-1B4C-A058-A78F980667FA}" type="sibTrans" cxnId="{DBECB196-804E-6B43-955E-1F09F00A6354}">
      <dgm:prSet/>
      <dgm:spPr/>
      <dgm:t>
        <a:bodyPr/>
        <a:lstStyle/>
        <a:p>
          <a:endParaRPr lang="es-MX"/>
        </a:p>
      </dgm:t>
    </dgm:pt>
    <dgm:pt modelId="{CB741A2A-76B0-FC40-8757-9267097537EF}">
      <dgm:prSet phldrT="[Texto]"/>
      <dgm:spPr>
        <a:solidFill>
          <a:schemeClr val="accent2">
            <a:lumMod val="40000"/>
            <a:lumOff val="60000"/>
          </a:schemeClr>
        </a:solidFill>
      </dgm:spPr>
      <dgm:t>
        <a:bodyPr/>
        <a:lstStyle/>
        <a:p>
          <a:pPr algn="l"/>
          <a:r>
            <a:rPr lang="es-ES_tradnl" b="0">
              <a:effectLst/>
            </a:rPr>
            <a:t>Seguridad</a:t>
          </a:r>
          <a:endParaRPr lang="es-ES_tradnl" b="0" dirty="0">
            <a:effectLst/>
          </a:endParaRPr>
        </a:p>
      </dgm:t>
    </dgm:pt>
    <dgm:pt modelId="{FCCAA546-7D4E-9E4E-84F4-7B7B0C2CF5CF}" type="parTrans" cxnId="{C7015677-CB9B-D24A-A5C7-F5BAB26E8DE2}">
      <dgm:prSet/>
      <dgm:spPr/>
      <dgm:t>
        <a:bodyPr/>
        <a:lstStyle/>
        <a:p>
          <a:endParaRPr lang="es-MX"/>
        </a:p>
      </dgm:t>
    </dgm:pt>
    <dgm:pt modelId="{6E55EF8E-F5D4-CA49-B3CC-D4F9816C5F93}" type="sibTrans" cxnId="{C7015677-CB9B-D24A-A5C7-F5BAB26E8DE2}">
      <dgm:prSet/>
      <dgm:spPr/>
      <dgm:t>
        <a:bodyPr/>
        <a:lstStyle/>
        <a:p>
          <a:endParaRPr lang="es-MX"/>
        </a:p>
      </dgm:t>
    </dgm:pt>
    <dgm:pt modelId="{93398FF3-EF0A-DD4A-BD07-D9BD1DDBCEF7}">
      <dgm:prSet phldrT="[Texto]"/>
      <dgm:spPr>
        <a:solidFill>
          <a:schemeClr val="accent2">
            <a:lumMod val="40000"/>
            <a:lumOff val="60000"/>
          </a:schemeClr>
        </a:solidFill>
      </dgm:spPr>
      <dgm:t>
        <a:bodyPr/>
        <a:lstStyle/>
        <a:p>
          <a:pPr algn="l"/>
          <a:r>
            <a:rPr lang="es-ES_tradnl" b="0">
              <a:effectLst/>
            </a:rPr>
            <a:t>Eficiencia</a:t>
          </a:r>
          <a:endParaRPr lang="es-ES_tradnl" b="0" dirty="0">
            <a:effectLst/>
          </a:endParaRPr>
        </a:p>
      </dgm:t>
    </dgm:pt>
    <dgm:pt modelId="{2532D83B-FAFD-D345-9619-916C2AB6B768}" type="parTrans" cxnId="{ACDCF767-B289-2C44-9311-3511D56F234E}">
      <dgm:prSet/>
      <dgm:spPr/>
      <dgm:t>
        <a:bodyPr/>
        <a:lstStyle/>
        <a:p>
          <a:endParaRPr lang="es-MX"/>
        </a:p>
      </dgm:t>
    </dgm:pt>
    <dgm:pt modelId="{58FF2D32-857A-6941-A6AB-7CCA6E3ECCA6}" type="sibTrans" cxnId="{ACDCF767-B289-2C44-9311-3511D56F234E}">
      <dgm:prSet/>
      <dgm:spPr/>
      <dgm:t>
        <a:bodyPr/>
        <a:lstStyle/>
        <a:p>
          <a:endParaRPr lang="es-MX"/>
        </a:p>
      </dgm:t>
    </dgm:pt>
    <dgm:pt modelId="{6EADC8DD-5B8D-4B2F-B97C-AAC643B95E08}" type="pres">
      <dgm:prSet presAssocID="{907B715E-8E9F-DA49-B70C-F27B45A4C9AE}" presName="composite" presStyleCnt="0">
        <dgm:presLayoutVars>
          <dgm:chMax val="1"/>
          <dgm:dir/>
          <dgm:resizeHandles val="exact"/>
        </dgm:presLayoutVars>
      </dgm:prSet>
      <dgm:spPr/>
    </dgm:pt>
    <dgm:pt modelId="{514B8873-AFD1-47D0-A97A-FACC4F44CA30}" type="pres">
      <dgm:prSet presAssocID="{B6A9B14A-C5BE-814B-B02D-790AF5C57939}" presName="roof" presStyleLbl="dkBgShp" presStyleIdx="0" presStyleCnt="2" custLinFactNeighborX="250" custLinFactNeighborY="-40163"/>
      <dgm:spPr/>
    </dgm:pt>
    <dgm:pt modelId="{B2608C4D-193A-4D74-AE22-EC976EA489DE}" type="pres">
      <dgm:prSet presAssocID="{B6A9B14A-C5BE-814B-B02D-790AF5C57939}" presName="pillars" presStyleCnt="0"/>
      <dgm:spPr/>
    </dgm:pt>
    <dgm:pt modelId="{F2CAE87D-2CB9-4855-9414-76C7146F2F88}" type="pres">
      <dgm:prSet presAssocID="{B6A9B14A-C5BE-814B-B02D-790AF5C57939}" presName="pillar1" presStyleLbl="node1" presStyleIdx="0" presStyleCnt="4">
        <dgm:presLayoutVars>
          <dgm:bulletEnabled val="1"/>
        </dgm:presLayoutVars>
      </dgm:prSet>
      <dgm:spPr/>
    </dgm:pt>
    <dgm:pt modelId="{0131C3F5-33F2-4E51-B25E-02F09E7AC97E}" type="pres">
      <dgm:prSet presAssocID="{716CB88D-A5A0-9C44-8C7D-39EFC01F9CFB}" presName="pillarX" presStyleLbl="node1" presStyleIdx="1" presStyleCnt="4">
        <dgm:presLayoutVars>
          <dgm:bulletEnabled val="1"/>
        </dgm:presLayoutVars>
      </dgm:prSet>
      <dgm:spPr/>
    </dgm:pt>
    <dgm:pt modelId="{42EAC340-3374-408A-9280-F5F78D0CD456}" type="pres">
      <dgm:prSet presAssocID="{1F9BC90A-28A1-544F-8ADC-0C76BD4477A7}" presName="pillarX" presStyleLbl="node1" presStyleIdx="2" presStyleCnt="4">
        <dgm:presLayoutVars>
          <dgm:bulletEnabled val="1"/>
        </dgm:presLayoutVars>
      </dgm:prSet>
      <dgm:spPr/>
    </dgm:pt>
    <dgm:pt modelId="{13C96098-05D7-4CC6-9142-FDB6F23ADAB5}" type="pres">
      <dgm:prSet presAssocID="{2AF01891-92F9-F442-B0A5-72901B24E6F0}" presName="pillarX" presStyleLbl="node1" presStyleIdx="3" presStyleCnt="4">
        <dgm:presLayoutVars>
          <dgm:bulletEnabled val="1"/>
        </dgm:presLayoutVars>
      </dgm:prSet>
      <dgm:spPr/>
    </dgm:pt>
    <dgm:pt modelId="{C08656B0-0A41-4B25-95B1-203AD05D74A6}" type="pres">
      <dgm:prSet presAssocID="{B6A9B14A-C5BE-814B-B02D-790AF5C57939}" presName="base" presStyleLbl="dkBgShp" presStyleIdx="1" presStyleCnt="2"/>
      <dgm:spPr/>
    </dgm:pt>
  </dgm:ptLst>
  <dgm:cxnLst>
    <dgm:cxn modelId="{A7AF4A05-14CA-4C2A-9C64-94B67CD6EEB0}" type="presOf" srcId="{716CB88D-A5A0-9C44-8C7D-39EFC01F9CFB}" destId="{0131C3F5-33F2-4E51-B25E-02F09E7AC97E}" srcOrd="0" destOrd="0" presId="urn:microsoft.com/office/officeart/2005/8/layout/hList3"/>
    <dgm:cxn modelId="{8FED9109-32BB-4096-9D19-8B2B9470F995}" type="presOf" srcId="{71E25C47-9AAC-4046-BA7E-6432F9E3289F}" destId="{13C96098-05D7-4CC6-9142-FDB6F23ADAB5}" srcOrd="0" destOrd="1" presId="urn:microsoft.com/office/officeart/2005/8/layout/hList3"/>
    <dgm:cxn modelId="{D4327319-1FB0-1042-925D-8D005083B135}" srcId="{B6A9B14A-C5BE-814B-B02D-790AF5C57939}" destId="{C2DDCB17-505D-B44A-9419-F24E6E68D1AB}" srcOrd="0" destOrd="0" parTransId="{224B546B-A28C-F44B-801D-FE87C939FEF0}" sibTransId="{DCE22410-0B2C-2940-8E4C-92BE478316CD}"/>
    <dgm:cxn modelId="{9229F428-2A8E-404C-8859-58CD31220E37}" srcId="{B6A9B14A-C5BE-814B-B02D-790AF5C57939}" destId="{1F9BC90A-28A1-544F-8ADC-0C76BD4477A7}" srcOrd="2" destOrd="0" parTransId="{188BF1A7-4DF7-C946-8058-15BC34132792}" sibTransId="{844E3718-70B5-A745-AAAA-2BB3A778E274}"/>
    <dgm:cxn modelId="{64176937-690D-4908-881E-160D745D72D1}" type="presOf" srcId="{B6A9B14A-C5BE-814B-B02D-790AF5C57939}" destId="{514B8873-AFD1-47D0-A97A-FACC4F44CA30}" srcOrd="0" destOrd="0" presId="urn:microsoft.com/office/officeart/2005/8/layout/hList3"/>
    <dgm:cxn modelId="{8C4F3D42-1531-4941-A637-554225560DDD}" type="presOf" srcId="{1D26F4A2-745D-5345-9D24-D30DE8ED23DB}" destId="{13C96098-05D7-4CC6-9142-FDB6F23ADAB5}" srcOrd="0" destOrd="2" presId="urn:microsoft.com/office/officeart/2005/8/layout/hList3"/>
    <dgm:cxn modelId="{ACDCF767-B289-2C44-9311-3511D56F234E}" srcId="{2AF01891-92F9-F442-B0A5-72901B24E6F0}" destId="{93398FF3-EF0A-DD4A-BD07-D9BD1DDBCEF7}" srcOrd="3" destOrd="0" parTransId="{2532D83B-FAFD-D345-9619-916C2AB6B768}" sibTransId="{58FF2D32-857A-6941-A6AB-7CCA6E3ECCA6}"/>
    <dgm:cxn modelId="{C7876569-AFF9-C442-B695-780B7829120B}" srcId="{2AF01891-92F9-F442-B0A5-72901B24E6F0}" destId="{71E25C47-9AAC-4046-BA7E-6432F9E3289F}" srcOrd="0" destOrd="0" parTransId="{8FD6E194-70F7-F644-8597-61FAB933231F}" sibTransId="{E0B11E7B-752E-0647-AF0E-81A9CA7F5D30}"/>
    <dgm:cxn modelId="{6D4FF673-656C-46BE-A852-F07DA945CF39}" type="presOf" srcId="{C2DDCB17-505D-B44A-9419-F24E6E68D1AB}" destId="{F2CAE87D-2CB9-4855-9414-76C7146F2F88}" srcOrd="0" destOrd="0" presId="urn:microsoft.com/office/officeart/2005/8/layout/hList3"/>
    <dgm:cxn modelId="{C7015677-CB9B-D24A-A5C7-F5BAB26E8DE2}" srcId="{2AF01891-92F9-F442-B0A5-72901B24E6F0}" destId="{CB741A2A-76B0-FC40-8757-9267097537EF}" srcOrd="2" destOrd="0" parTransId="{FCCAA546-7D4E-9E4E-84F4-7B7B0C2CF5CF}" sibTransId="{6E55EF8E-F5D4-CA49-B3CC-D4F9816C5F93}"/>
    <dgm:cxn modelId="{A0554179-E4E0-4E88-8621-AA0AA6D4C775}" type="presOf" srcId="{CB741A2A-76B0-FC40-8757-9267097537EF}" destId="{13C96098-05D7-4CC6-9142-FDB6F23ADAB5}" srcOrd="0" destOrd="3" presId="urn:microsoft.com/office/officeart/2005/8/layout/hList3"/>
    <dgm:cxn modelId="{991F4382-6ECF-4DA5-BD94-B52F8691785F}" type="presOf" srcId="{93398FF3-EF0A-DD4A-BD07-D9BD1DDBCEF7}" destId="{13C96098-05D7-4CC6-9142-FDB6F23ADAB5}" srcOrd="0" destOrd="4" presId="urn:microsoft.com/office/officeart/2005/8/layout/hList3"/>
    <dgm:cxn modelId="{0DA95B90-2A49-4213-975D-E6DE7F97537D}" type="presOf" srcId="{1F9BC90A-28A1-544F-8ADC-0C76BD4477A7}" destId="{42EAC340-3374-408A-9280-F5F78D0CD456}" srcOrd="0" destOrd="0" presId="urn:microsoft.com/office/officeart/2005/8/layout/hList3"/>
    <dgm:cxn modelId="{DBECB196-804E-6B43-955E-1F09F00A6354}" srcId="{2AF01891-92F9-F442-B0A5-72901B24E6F0}" destId="{1D26F4A2-745D-5345-9D24-D30DE8ED23DB}" srcOrd="1" destOrd="0" parTransId="{8AC9B511-A686-444E-9134-E1910B0E76CA}" sibTransId="{1956E3AC-8316-1B4C-A058-A78F980667FA}"/>
    <dgm:cxn modelId="{134D55AD-200C-9A4C-93C4-8A272E9959A9}" srcId="{B6A9B14A-C5BE-814B-B02D-790AF5C57939}" destId="{716CB88D-A5A0-9C44-8C7D-39EFC01F9CFB}" srcOrd="1" destOrd="0" parTransId="{8138EA95-5909-E94C-BE21-CEF75E382794}" sibTransId="{D18888B0-13AA-F441-ABE9-C1D816C8269B}"/>
    <dgm:cxn modelId="{38C55EB4-B8C1-A34E-9D17-FE1E04A07DD7}" srcId="{907B715E-8E9F-DA49-B70C-F27B45A4C9AE}" destId="{B6A9B14A-C5BE-814B-B02D-790AF5C57939}" srcOrd="0" destOrd="0" parTransId="{DE58F147-E768-4A44-BC34-E1706EAE23A5}" sibTransId="{799572D9-0332-B341-9344-7A70975C122A}"/>
    <dgm:cxn modelId="{EB3B21DC-194A-D141-884E-D3FC52C310C6}" srcId="{B6A9B14A-C5BE-814B-B02D-790AF5C57939}" destId="{2AF01891-92F9-F442-B0A5-72901B24E6F0}" srcOrd="3" destOrd="0" parTransId="{C00BFA56-091D-874E-8A44-D5B54A6A725C}" sibTransId="{0EC4F328-A96B-274F-9D75-5A7F152C8A7C}"/>
    <dgm:cxn modelId="{FD3710E2-589D-4794-9FA6-93CDDDE6F3FC}" type="presOf" srcId="{2AF01891-92F9-F442-B0A5-72901B24E6F0}" destId="{13C96098-05D7-4CC6-9142-FDB6F23ADAB5}" srcOrd="0" destOrd="0" presId="urn:microsoft.com/office/officeart/2005/8/layout/hList3"/>
    <dgm:cxn modelId="{56BA58EE-306E-4848-AFBA-0562B8D8AB4C}" type="presOf" srcId="{907B715E-8E9F-DA49-B70C-F27B45A4C9AE}" destId="{6EADC8DD-5B8D-4B2F-B97C-AAC643B95E08}" srcOrd="0" destOrd="0" presId="urn:microsoft.com/office/officeart/2005/8/layout/hList3"/>
    <dgm:cxn modelId="{E6B1A56F-F199-4848-B740-01ACD6593337}" type="presParOf" srcId="{6EADC8DD-5B8D-4B2F-B97C-AAC643B95E08}" destId="{514B8873-AFD1-47D0-A97A-FACC4F44CA30}" srcOrd="0" destOrd="0" presId="urn:microsoft.com/office/officeart/2005/8/layout/hList3"/>
    <dgm:cxn modelId="{8A3875D7-F5B7-4CF8-A508-D54B2EF1BF8F}" type="presParOf" srcId="{6EADC8DD-5B8D-4B2F-B97C-AAC643B95E08}" destId="{B2608C4D-193A-4D74-AE22-EC976EA489DE}" srcOrd="1" destOrd="0" presId="urn:microsoft.com/office/officeart/2005/8/layout/hList3"/>
    <dgm:cxn modelId="{B10A5188-0601-4B1C-B501-B39DECFFB6B8}" type="presParOf" srcId="{B2608C4D-193A-4D74-AE22-EC976EA489DE}" destId="{F2CAE87D-2CB9-4855-9414-76C7146F2F88}" srcOrd="0" destOrd="0" presId="urn:microsoft.com/office/officeart/2005/8/layout/hList3"/>
    <dgm:cxn modelId="{4F18CF01-2D4D-45E9-B4DF-BA03774CF2FE}" type="presParOf" srcId="{B2608C4D-193A-4D74-AE22-EC976EA489DE}" destId="{0131C3F5-33F2-4E51-B25E-02F09E7AC97E}" srcOrd="1" destOrd="0" presId="urn:microsoft.com/office/officeart/2005/8/layout/hList3"/>
    <dgm:cxn modelId="{68EBC615-7BC7-42A7-A1AC-DC63C83BB862}" type="presParOf" srcId="{B2608C4D-193A-4D74-AE22-EC976EA489DE}" destId="{42EAC340-3374-408A-9280-F5F78D0CD456}" srcOrd="2" destOrd="0" presId="urn:microsoft.com/office/officeart/2005/8/layout/hList3"/>
    <dgm:cxn modelId="{2A35FD08-DCC1-443F-861D-43E83F5A417F}" type="presParOf" srcId="{B2608C4D-193A-4D74-AE22-EC976EA489DE}" destId="{13C96098-05D7-4CC6-9142-FDB6F23ADAB5}" srcOrd="3" destOrd="0" presId="urn:microsoft.com/office/officeart/2005/8/layout/hList3"/>
    <dgm:cxn modelId="{20A8E4B9-E953-468B-B9DB-775C248FCB13}" type="presParOf" srcId="{6EADC8DD-5B8D-4B2F-B97C-AAC643B95E08}" destId="{C08656B0-0A41-4B25-95B1-203AD05D74A6}"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D06764-72C1-694B-BC9F-03B34A2717F3}"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s-MX"/>
        </a:p>
      </dgm:t>
    </dgm:pt>
    <dgm:pt modelId="{93F9DE7A-EFEC-9748-9EF8-8BDED49F2E56}">
      <dgm:prSet custT="1"/>
      <dgm:spPr/>
      <dgm:t>
        <a:bodyPr/>
        <a:lstStyle/>
        <a:p>
          <a:r>
            <a:rPr lang="es-ES_tradnl" sz="2000" dirty="0">
              <a:solidFill>
                <a:schemeClr val="tx1">
                  <a:lumMod val="75000"/>
                  <a:lumOff val="25000"/>
                </a:schemeClr>
              </a:solidFill>
            </a:rPr>
            <a:t>Burocracia</a:t>
          </a:r>
          <a:endParaRPr lang="es-MX" sz="2000" dirty="0">
            <a:solidFill>
              <a:schemeClr val="tx1">
                <a:lumMod val="75000"/>
                <a:lumOff val="25000"/>
              </a:schemeClr>
            </a:solidFill>
          </a:endParaRPr>
        </a:p>
      </dgm:t>
    </dgm:pt>
    <dgm:pt modelId="{FD0A77BB-C7C3-C84D-88DC-572DE4CB2A7B}" type="parTrans" cxnId="{43FD1850-EF19-E048-85AA-F67DE806B05C}">
      <dgm:prSet/>
      <dgm:spPr/>
      <dgm:t>
        <a:bodyPr/>
        <a:lstStyle/>
        <a:p>
          <a:endParaRPr lang="es-MX" sz="2000">
            <a:solidFill>
              <a:schemeClr val="tx1">
                <a:lumMod val="75000"/>
                <a:lumOff val="25000"/>
              </a:schemeClr>
            </a:solidFill>
          </a:endParaRPr>
        </a:p>
      </dgm:t>
    </dgm:pt>
    <dgm:pt modelId="{F5188DBD-C92A-BC44-86B0-8A96A6D7D5DA}" type="sibTrans" cxnId="{43FD1850-EF19-E048-85AA-F67DE806B05C}">
      <dgm:prSet/>
      <dgm:spPr/>
      <dgm:t>
        <a:bodyPr/>
        <a:lstStyle/>
        <a:p>
          <a:endParaRPr lang="es-MX" sz="2000">
            <a:solidFill>
              <a:schemeClr val="tx1">
                <a:lumMod val="75000"/>
                <a:lumOff val="25000"/>
              </a:schemeClr>
            </a:solidFill>
          </a:endParaRPr>
        </a:p>
      </dgm:t>
    </dgm:pt>
    <dgm:pt modelId="{6346A2D5-4092-3D47-8D7A-F9CBE567867E}">
      <dgm:prSet custT="1"/>
      <dgm:spPr/>
      <dgm:t>
        <a:bodyPr/>
        <a:lstStyle/>
        <a:p>
          <a:r>
            <a:rPr lang="es-ES_tradnl" sz="2000">
              <a:solidFill>
                <a:schemeClr val="tx1">
                  <a:lumMod val="75000"/>
                  <a:lumOff val="25000"/>
                </a:schemeClr>
              </a:solidFill>
            </a:rPr>
            <a:t>Problemas de comunicación</a:t>
          </a:r>
          <a:endParaRPr lang="es-MX" sz="2000">
            <a:solidFill>
              <a:schemeClr val="tx1">
                <a:lumMod val="75000"/>
                <a:lumOff val="25000"/>
              </a:schemeClr>
            </a:solidFill>
          </a:endParaRPr>
        </a:p>
      </dgm:t>
    </dgm:pt>
    <dgm:pt modelId="{5085EE9B-2B4F-014B-9BD8-12961FFA69FE}" type="parTrans" cxnId="{E91DEC16-2A7D-BE49-AEF2-189D3401FBBE}">
      <dgm:prSet/>
      <dgm:spPr/>
      <dgm:t>
        <a:bodyPr/>
        <a:lstStyle/>
        <a:p>
          <a:endParaRPr lang="es-MX" sz="2000">
            <a:solidFill>
              <a:schemeClr val="tx1">
                <a:lumMod val="75000"/>
                <a:lumOff val="25000"/>
              </a:schemeClr>
            </a:solidFill>
          </a:endParaRPr>
        </a:p>
      </dgm:t>
    </dgm:pt>
    <dgm:pt modelId="{FD4B1368-2CF5-2343-9061-F34E21FC3D0E}" type="sibTrans" cxnId="{E91DEC16-2A7D-BE49-AEF2-189D3401FBBE}">
      <dgm:prSet/>
      <dgm:spPr/>
      <dgm:t>
        <a:bodyPr/>
        <a:lstStyle/>
        <a:p>
          <a:endParaRPr lang="es-MX" sz="2000">
            <a:solidFill>
              <a:schemeClr val="tx1">
                <a:lumMod val="75000"/>
                <a:lumOff val="25000"/>
              </a:schemeClr>
            </a:solidFill>
          </a:endParaRPr>
        </a:p>
      </dgm:t>
    </dgm:pt>
    <dgm:pt modelId="{606A4889-72FF-1540-AD7E-967AEDF724B1}">
      <dgm:prSet custT="1"/>
      <dgm:spPr/>
      <dgm:t>
        <a:bodyPr/>
        <a:lstStyle/>
        <a:p>
          <a:r>
            <a:rPr lang="es-ES_tradnl" sz="2000">
              <a:solidFill>
                <a:schemeClr val="tx1">
                  <a:lumMod val="75000"/>
                  <a:lumOff val="25000"/>
                </a:schemeClr>
              </a:solidFill>
            </a:rPr>
            <a:t>Proyectos mal formulados</a:t>
          </a:r>
          <a:endParaRPr lang="es-MX" sz="2000">
            <a:solidFill>
              <a:schemeClr val="tx1">
                <a:lumMod val="75000"/>
                <a:lumOff val="25000"/>
              </a:schemeClr>
            </a:solidFill>
          </a:endParaRPr>
        </a:p>
      </dgm:t>
    </dgm:pt>
    <dgm:pt modelId="{74482857-0C7E-A440-A2FA-F8270D5D9F40}" type="parTrans" cxnId="{3B75FB11-C86A-F74F-A2E5-A184DB988B52}">
      <dgm:prSet/>
      <dgm:spPr/>
      <dgm:t>
        <a:bodyPr/>
        <a:lstStyle/>
        <a:p>
          <a:endParaRPr lang="es-MX" sz="2000">
            <a:solidFill>
              <a:schemeClr val="tx1">
                <a:lumMod val="75000"/>
                <a:lumOff val="25000"/>
              </a:schemeClr>
            </a:solidFill>
          </a:endParaRPr>
        </a:p>
      </dgm:t>
    </dgm:pt>
    <dgm:pt modelId="{AFBDFEB9-232F-3841-A4FA-FAC2D81A1E20}" type="sibTrans" cxnId="{3B75FB11-C86A-F74F-A2E5-A184DB988B52}">
      <dgm:prSet/>
      <dgm:spPr/>
      <dgm:t>
        <a:bodyPr/>
        <a:lstStyle/>
        <a:p>
          <a:endParaRPr lang="es-MX" sz="2000">
            <a:solidFill>
              <a:schemeClr val="tx1">
                <a:lumMod val="75000"/>
                <a:lumOff val="25000"/>
              </a:schemeClr>
            </a:solidFill>
          </a:endParaRPr>
        </a:p>
      </dgm:t>
    </dgm:pt>
    <dgm:pt modelId="{6D87DB24-2778-A444-9F6C-2726AE04DC4C}">
      <dgm:prSet custT="1"/>
      <dgm:spPr/>
      <dgm:t>
        <a:bodyPr/>
        <a:lstStyle/>
        <a:p>
          <a:r>
            <a:rPr lang="es-ES_tradnl" sz="2000">
              <a:solidFill>
                <a:schemeClr val="tx1">
                  <a:lumMod val="75000"/>
                  <a:lumOff val="25000"/>
                </a:schemeClr>
              </a:solidFill>
            </a:rPr>
            <a:t>Problemas en la transferencia de tecnología</a:t>
          </a:r>
          <a:endParaRPr lang="es-MX" sz="2000">
            <a:solidFill>
              <a:schemeClr val="tx1">
                <a:lumMod val="75000"/>
                <a:lumOff val="25000"/>
              </a:schemeClr>
            </a:solidFill>
          </a:endParaRPr>
        </a:p>
      </dgm:t>
    </dgm:pt>
    <dgm:pt modelId="{29E86A50-6F91-3147-8D63-F2CF802EC129}" type="parTrans" cxnId="{8F63697E-B97E-2947-B984-B5FF6C70BFBC}">
      <dgm:prSet/>
      <dgm:spPr/>
      <dgm:t>
        <a:bodyPr/>
        <a:lstStyle/>
        <a:p>
          <a:endParaRPr lang="es-MX" sz="2000">
            <a:solidFill>
              <a:schemeClr val="tx1">
                <a:lumMod val="75000"/>
                <a:lumOff val="25000"/>
              </a:schemeClr>
            </a:solidFill>
          </a:endParaRPr>
        </a:p>
      </dgm:t>
    </dgm:pt>
    <dgm:pt modelId="{05BADCC8-F826-0342-A8BB-80CCD0CD9AC8}" type="sibTrans" cxnId="{8F63697E-B97E-2947-B984-B5FF6C70BFBC}">
      <dgm:prSet/>
      <dgm:spPr/>
      <dgm:t>
        <a:bodyPr/>
        <a:lstStyle/>
        <a:p>
          <a:endParaRPr lang="es-MX" sz="2000">
            <a:solidFill>
              <a:schemeClr val="tx1">
                <a:lumMod val="75000"/>
                <a:lumOff val="25000"/>
              </a:schemeClr>
            </a:solidFill>
          </a:endParaRPr>
        </a:p>
      </dgm:t>
    </dgm:pt>
    <dgm:pt modelId="{53133438-6BDC-CA4B-A9D1-B90E3F8ADEB1}">
      <dgm:prSet custT="1"/>
      <dgm:spPr/>
      <dgm:t>
        <a:bodyPr/>
        <a:lstStyle/>
        <a:p>
          <a:r>
            <a:rPr lang="es-ES_tradnl" sz="2000" dirty="0">
              <a:solidFill>
                <a:schemeClr val="tx1">
                  <a:lumMod val="75000"/>
                  <a:lumOff val="25000"/>
                </a:schemeClr>
              </a:solidFill>
            </a:rPr>
            <a:t>Aversión al riesgo: personal de la organización</a:t>
          </a:r>
          <a:endParaRPr lang="es-MX" sz="2000" dirty="0">
            <a:solidFill>
              <a:schemeClr val="tx1">
                <a:lumMod val="75000"/>
                <a:lumOff val="25000"/>
              </a:schemeClr>
            </a:solidFill>
          </a:endParaRPr>
        </a:p>
      </dgm:t>
    </dgm:pt>
    <dgm:pt modelId="{AAF54AA2-04D4-D243-9268-3AEED5EC2BA6}" type="parTrans" cxnId="{BF256D15-BD77-EC4C-A392-4EBF3C313A1F}">
      <dgm:prSet/>
      <dgm:spPr/>
      <dgm:t>
        <a:bodyPr/>
        <a:lstStyle/>
        <a:p>
          <a:endParaRPr lang="es-MX" sz="2000">
            <a:solidFill>
              <a:schemeClr val="tx1">
                <a:lumMod val="75000"/>
                <a:lumOff val="25000"/>
              </a:schemeClr>
            </a:solidFill>
          </a:endParaRPr>
        </a:p>
      </dgm:t>
    </dgm:pt>
    <dgm:pt modelId="{6544B13A-14DB-7242-8752-99BD81A102B9}" type="sibTrans" cxnId="{BF256D15-BD77-EC4C-A392-4EBF3C313A1F}">
      <dgm:prSet/>
      <dgm:spPr/>
      <dgm:t>
        <a:bodyPr/>
        <a:lstStyle/>
        <a:p>
          <a:endParaRPr lang="es-MX" sz="2000">
            <a:solidFill>
              <a:schemeClr val="tx1">
                <a:lumMod val="75000"/>
                <a:lumOff val="25000"/>
              </a:schemeClr>
            </a:solidFill>
          </a:endParaRPr>
        </a:p>
      </dgm:t>
    </dgm:pt>
    <dgm:pt modelId="{89C1E217-D719-8048-A76E-96DAE0B857F6}">
      <dgm:prSet custT="1"/>
      <dgm:spPr/>
      <dgm:t>
        <a:bodyPr/>
        <a:lstStyle/>
        <a:p>
          <a:r>
            <a:rPr lang="es-ES_tradnl" sz="2000">
              <a:solidFill>
                <a:schemeClr val="tx1">
                  <a:lumMod val="75000"/>
                  <a:lumOff val="25000"/>
                </a:schemeClr>
              </a:solidFill>
            </a:rPr>
            <a:t>Ausencia de prioridades</a:t>
          </a:r>
          <a:endParaRPr lang="es-MX" sz="2000">
            <a:solidFill>
              <a:schemeClr val="tx1">
                <a:lumMod val="75000"/>
                <a:lumOff val="25000"/>
              </a:schemeClr>
            </a:solidFill>
          </a:endParaRPr>
        </a:p>
      </dgm:t>
    </dgm:pt>
    <dgm:pt modelId="{44B6BE7F-9783-2B40-8C9B-098FDEACAD70}" type="parTrans" cxnId="{DAFB187B-317A-1F41-B35F-E40237D30D8A}">
      <dgm:prSet/>
      <dgm:spPr/>
      <dgm:t>
        <a:bodyPr/>
        <a:lstStyle/>
        <a:p>
          <a:endParaRPr lang="es-MX" sz="2000">
            <a:solidFill>
              <a:schemeClr val="tx1">
                <a:lumMod val="75000"/>
                <a:lumOff val="25000"/>
              </a:schemeClr>
            </a:solidFill>
          </a:endParaRPr>
        </a:p>
      </dgm:t>
    </dgm:pt>
    <dgm:pt modelId="{F5129214-2788-3147-B3F0-E400E27B98E8}" type="sibTrans" cxnId="{DAFB187B-317A-1F41-B35F-E40237D30D8A}">
      <dgm:prSet/>
      <dgm:spPr/>
      <dgm:t>
        <a:bodyPr/>
        <a:lstStyle/>
        <a:p>
          <a:endParaRPr lang="es-MX" sz="2000">
            <a:solidFill>
              <a:schemeClr val="tx1">
                <a:lumMod val="75000"/>
                <a:lumOff val="25000"/>
              </a:schemeClr>
            </a:solidFill>
          </a:endParaRPr>
        </a:p>
      </dgm:t>
    </dgm:pt>
    <dgm:pt modelId="{75E1A987-C37B-D344-BDEE-3455CF81226F}">
      <dgm:prSet custT="1"/>
      <dgm:spPr/>
      <dgm:t>
        <a:bodyPr/>
        <a:lstStyle/>
        <a:p>
          <a:r>
            <a:rPr lang="es-ES_tradnl" sz="2000">
              <a:solidFill>
                <a:schemeClr val="tx1">
                  <a:lumMod val="75000"/>
                  <a:lumOff val="25000"/>
                </a:schemeClr>
              </a:solidFill>
            </a:rPr>
            <a:t>Tradición y costumbre</a:t>
          </a:r>
          <a:endParaRPr lang="es-MX" sz="2000">
            <a:solidFill>
              <a:schemeClr val="tx1">
                <a:lumMod val="75000"/>
                <a:lumOff val="25000"/>
              </a:schemeClr>
            </a:solidFill>
          </a:endParaRPr>
        </a:p>
      </dgm:t>
    </dgm:pt>
    <dgm:pt modelId="{10A28F9A-6600-7646-889E-577643A2ACF0}" type="parTrans" cxnId="{746F2D59-E995-6F4C-9C2B-97A6C84F2582}">
      <dgm:prSet/>
      <dgm:spPr/>
      <dgm:t>
        <a:bodyPr/>
        <a:lstStyle/>
        <a:p>
          <a:endParaRPr lang="es-MX" sz="2000">
            <a:solidFill>
              <a:schemeClr val="tx1">
                <a:lumMod val="75000"/>
                <a:lumOff val="25000"/>
              </a:schemeClr>
            </a:solidFill>
          </a:endParaRPr>
        </a:p>
      </dgm:t>
    </dgm:pt>
    <dgm:pt modelId="{872F6070-C5DC-9448-81C6-82A6235CF008}" type="sibTrans" cxnId="{746F2D59-E995-6F4C-9C2B-97A6C84F2582}">
      <dgm:prSet/>
      <dgm:spPr/>
      <dgm:t>
        <a:bodyPr/>
        <a:lstStyle/>
        <a:p>
          <a:endParaRPr lang="es-MX" sz="2000">
            <a:solidFill>
              <a:schemeClr val="tx1">
                <a:lumMod val="75000"/>
                <a:lumOff val="25000"/>
              </a:schemeClr>
            </a:solidFill>
          </a:endParaRPr>
        </a:p>
      </dgm:t>
    </dgm:pt>
    <dgm:pt modelId="{1DF177AE-97EB-224C-A98D-00A21E3D488D}" type="pres">
      <dgm:prSet presAssocID="{39D06764-72C1-694B-BC9F-03B34A2717F3}" presName="vert0" presStyleCnt="0">
        <dgm:presLayoutVars>
          <dgm:dir/>
          <dgm:animOne val="branch"/>
          <dgm:animLvl val="lvl"/>
        </dgm:presLayoutVars>
      </dgm:prSet>
      <dgm:spPr/>
    </dgm:pt>
    <dgm:pt modelId="{77C7E39F-A69A-4246-9B13-079736E49D30}" type="pres">
      <dgm:prSet presAssocID="{93F9DE7A-EFEC-9748-9EF8-8BDED49F2E56}" presName="thickLine" presStyleLbl="alignNode1" presStyleIdx="0" presStyleCnt="7"/>
      <dgm:spPr/>
    </dgm:pt>
    <dgm:pt modelId="{58449253-F885-4748-90E7-5773A6A3FCEA}" type="pres">
      <dgm:prSet presAssocID="{93F9DE7A-EFEC-9748-9EF8-8BDED49F2E56}" presName="horz1" presStyleCnt="0"/>
      <dgm:spPr/>
    </dgm:pt>
    <dgm:pt modelId="{64673529-283A-5D4B-8BC5-0AC70F6C6533}" type="pres">
      <dgm:prSet presAssocID="{93F9DE7A-EFEC-9748-9EF8-8BDED49F2E56}" presName="tx1" presStyleLbl="revTx" presStyleIdx="0" presStyleCnt="7"/>
      <dgm:spPr/>
    </dgm:pt>
    <dgm:pt modelId="{04995B47-B2DD-E544-A27B-FD9AA6FA9980}" type="pres">
      <dgm:prSet presAssocID="{93F9DE7A-EFEC-9748-9EF8-8BDED49F2E56}" presName="vert1" presStyleCnt="0"/>
      <dgm:spPr/>
    </dgm:pt>
    <dgm:pt modelId="{37D94B94-1385-2249-AA39-B351E43B4E40}" type="pres">
      <dgm:prSet presAssocID="{6346A2D5-4092-3D47-8D7A-F9CBE567867E}" presName="thickLine" presStyleLbl="alignNode1" presStyleIdx="1" presStyleCnt="7"/>
      <dgm:spPr/>
    </dgm:pt>
    <dgm:pt modelId="{8CF86E86-079F-3540-B86A-F1096C0E3720}" type="pres">
      <dgm:prSet presAssocID="{6346A2D5-4092-3D47-8D7A-F9CBE567867E}" presName="horz1" presStyleCnt="0"/>
      <dgm:spPr/>
    </dgm:pt>
    <dgm:pt modelId="{A053CD16-B956-254C-B271-AA26C3C36566}" type="pres">
      <dgm:prSet presAssocID="{6346A2D5-4092-3D47-8D7A-F9CBE567867E}" presName="tx1" presStyleLbl="revTx" presStyleIdx="1" presStyleCnt="7"/>
      <dgm:spPr/>
    </dgm:pt>
    <dgm:pt modelId="{56886B7E-8E43-C04E-B129-E2F09BAE992D}" type="pres">
      <dgm:prSet presAssocID="{6346A2D5-4092-3D47-8D7A-F9CBE567867E}" presName="vert1" presStyleCnt="0"/>
      <dgm:spPr/>
    </dgm:pt>
    <dgm:pt modelId="{97C1D5AC-553F-3F48-B99D-A67534742116}" type="pres">
      <dgm:prSet presAssocID="{606A4889-72FF-1540-AD7E-967AEDF724B1}" presName="thickLine" presStyleLbl="alignNode1" presStyleIdx="2" presStyleCnt="7"/>
      <dgm:spPr/>
    </dgm:pt>
    <dgm:pt modelId="{F5FD9CA5-FADE-2A45-858C-BA4424F82149}" type="pres">
      <dgm:prSet presAssocID="{606A4889-72FF-1540-AD7E-967AEDF724B1}" presName="horz1" presStyleCnt="0"/>
      <dgm:spPr/>
    </dgm:pt>
    <dgm:pt modelId="{F99B46D4-5B61-9947-B6EB-2D6B277D8689}" type="pres">
      <dgm:prSet presAssocID="{606A4889-72FF-1540-AD7E-967AEDF724B1}" presName="tx1" presStyleLbl="revTx" presStyleIdx="2" presStyleCnt="7"/>
      <dgm:spPr/>
    </dgm:pt>
    <dgm:pt modelId="{7B0AB438-B356-804F-B8F9-B6A05B88C935}" type="pres">
      <dgm:prSet presAssocID="{606A4889-72FF-1540-AD7E-967AEDF724B1}" presName="vert1" presStyleCnt="0"/>
      <dgm:spPr/>
    </dgm:pt>
    <dgm:pt modelId="{FA941B7C-0749-A74D-80E4-3FEEFF7FE1F7}" type="pres">
      <dgm:prSet presAssocID="{6D87DB24-2778-A444-9F6C-2726AE04DC4C}" presName="thickLine" presStyleLbl="alignNode1" presStyleIdx="3" presStyleCnt="7"/>
      <dgm:spPr/>
    </dgm:pt>
    <dgm:pt modelId="{AB094E57-BF41-3649-9648-C7D542D847EF}" type="pres">
      <dgm:prSet presAssocID="{6D87DB24-2778-A444-9F6C-2726AE04DC4C}" presName="horz1" presStyleCnt="0"/>
      <dgm:spPr/>
    </dgm:pt>
    <dgm:pt modelId="{5B0DA984-73A6-D846-9307-8FFB9D198BA0}" type="pres">
      <dgm:prSet presAssocID="{6D87DB24-2778-A444-9F6C-2726AE04DC4C}" presName="tx1" presStyleLbl="revTx" presStyleIdx="3" presStyleCnt="7"/>
      <dgm:spPr/>
    </dgm:pt>
    <dgm:pt modelId="{1DBF7C86-3C5F-E643-AC71-138DD369DCC3}" type="pres">
      <dgm:prSet presAssocID="{6D87DB24-2778-A444-9F6C-2726AE04DC4C}" presName="vert1" presStyleCnt="0"/>
      <dgm:spPr/>
    </dgm:pt>
    <dgm:pt modelId="{921A9030-351F-6649-A5CE-F008C7DB4F70}" type="pres">
      <dgm:prSet presAssocID="{53133438-6BDC-CA4B-A9D1-B90E3F8ADEB1}" presName="thickLine" presStyleLbl="alignNode1" presStyleIdx="4" presStyleCnt="7"/>
      <dgm:spPr/>
    </dgm:pt>
    <dgm:pt modelId="{F81B3456-D050-6B4B-B0BE-B0B86EFD3FD0}" type="pres">
      <dgm:prSet presAssocID="{53133438-6BDC-CA4B-A9D1-B90E3F8ADEB1}" presName="horz1" presStyleCnt="0"/>
      <dgm:spPr/>
    </dgm:pt>
    <dgm:pt modelId="{85DD3C6E-CFC2-224A-9591-2C901DDFEF35}" type="pres">
      <dgm:prSet presAssocID="{53133438-6BDC-CA4B-A9D1-B90E3F8ADEB1}" presName="tx1" presStyleLbl="revTx" presStyleIdx="4" presStyleCnt="7"/>
      <dgm:spPr/>
    </dgm:pt>
    <dgm:pt modelId="{29BAE45F-B817-8144-B84B-1A9ACD31BD13}" type="pres">
      <dgm:prSet presAssocID="{53133438-6BDC-CA4B-A9D1-B90E3F8ADEB1}" presName="vert1" presStyleCnt="0"/>
      <dgm:spPr/>
    </dgm:pt>
    <dgm:pt modelId="{F533DEF6-61B5-344F-ABA5-7DB2F20789CF}" type="pres">
      <dgm:prSet presAssocID="{89C1E217-D719-8048-A76E-96DAE0B857F6}" presName="thickLine" presStyleLbl="alignNode1" presStyleIdx="5" presStyleCnt="7"/>
      <dgm:spPr/>
    </dgm:pt>
    <dgm:pt modelId="{0E8B5029-0BAB-3445-9CFE-B436045E3766}" type="pres">
      <dgm:prSet presAssocID="{89C1E217-D719-8048-A76E-96DAE0B857F6}" presName="horz1" presStyleCnt="0"/>
      <dgm:spPr/>
    </dgm:pt>
    <dgm:pt modelId="{B9BD5367-638A-6549-BA98-C499B60138A2}" type="pres">
      <dgm:prSet presAssocID="{89C1E217-D719-8048-A76E-96DAE0B857F6}" presName="tx1" presStyleLbl="revTx" presStyleIdx="5" presStyleCnt="7"/>
      <dgm:spPr/>
    </dgm:pt>
    <dgm:pt modelId="{C03FA75B-68E8-5B4C-B5C7-3266E7E5F900}" type="pres">
      <dgm:prSet presAssocID="{89C1E217-D719-8048-A76E-96DAE0B857F6}" presName="vert1" presStyleCnt="0"/>
      <dgm:spPr/>
    </dgm:pt>
    <dgm:pt modelId="{9770B6EE-CDD6-0343-84E9-7E6961FCA286}" type="pres">
      <dgm:prSet presAssocID="{75E1A987-C37B-D344-BDEE-3455CF81226F}" presName="thickLine" presStyleLbl="alignNode1" presStyleIdx="6" presStyleCnt="7"/>
      <dgm:spPr/>
    </dgm:pt>
    <dgm:pt modelId="{50B0BFBC-DA5E-5243-8D03-E7355EDE409A}" type="pres">
      <dgm:prSet presAssocID="{75E1A987-C37B-D344-BDEE-3455CF81226F}" presName="horz1" presStyleCnt="0"/>
      <dgm:spPr/>
    </dgm:pt>
    <dgm:pt modelId="{E2CACA4E-2766-4D40-80E3-0261E381A9F1}" type="pres">
      <dgm:prSet presAssocID="{75E1A987-C37B-D344-BDEE-3455CF81226F}" presName="tx1" presStyleLbl="revTx" presStyleIdx="6" presStyleCnt="7"/>
      <dgm:spPr/>
    </dgm:pt>
    <dgm:pt modelId="{6545DA25-7EF0-9B40-A4A8-780168105BCE}" type="pres">
      <dgm:prSet presAssocID="{75E1A987-C37B-D344-BDEE-3455CF81226F}" presName="vert1" presStyleCnt="0"/>
      <dgm:spPr/>
    </dgm:pt>
  </dgm:ptLst>
  <dgm:cxnLst>
    <dgm:cxn modelId="{3B75FB11-C86A-F74F-A2E5-A184DB988B52}" srcId="{39D06764-72C1-694B-BC9F-03B34A2717F3}" destId="{606A4889-72FF-1540-AD7E-967AEDF724B1}" srcOrd="2" destOrd="0" parTransId="{74482857-0C7E-A440-A2FA-F8270D5D9F40}" sibTransId="{AFBDFEB9-232F-3841-A4FA-FAC2D81A1E20}"/>
    <dgm:cxn modelId="{BF256D15-BD77-EC4C-A392-4EBF3C313A1F}" srcId="{39D06764-72C1-694B-BC9F-03B34A2717F3}" destId="{53133438-6BDC-CA4B-A9D1-B90E3F8ADEB1}" srcOrd="4" destOrd="0" parTransId="{AAF54AA2-04D4-D243-9268-3AEED5EC2BA6}" sibTransId="{6544B13A-14DB-7242-8752-99BD81A102B9}"/>
    <dgm:cxn modelId="{E91DEC16-2A7D-BE49-AEF2-189D3401FBBE}" srcId="{39D06764-72C1-694B-BC9F-03B34A2717F3}" destId="{6346A2D5-4092-3D47-8D7A-F9CBE567867E}" srcOrd="1" destOrd="0" parTransId="{5085EE9B-2B4F-014B-9BD8-12961FFA69FE}" sibTransId="{FD4B1368-2CF5-2343-9061-F34E21FC3D0E}"/>
    <dgm:cxn modelId="{13C66221-DBE2-1B42-BFFB-1005B413470D}" type="presOf" srcId="{75E1A987-C37B-D344-BDEE-3455CF81226F}" destId="{E2CACA4E-2766-4D40-80E3-0261E381A9F1}" srcOrd="0" destOrd="0" presId="urn:microsoft.com/office/officeart/2008/layout/LinedList"/>
    <dgm:cxn modelId="{81384566-C223-4840-8698-56CAABABFFE4}" type="presOf" srcId="{6346A2D5-4092-3D47-8D7A-F9CBE567867E}" destId="{A053CD16-B956-254C-B271-AA26C3C36566}" srcOrd="0" destOrd="0" presId="urn:microsoft.com/office/officeart/2008/layout/LinedList"/>
    <dgm:cxn modelId="{43FD1850-EF19-E048-85AA-F67DE806B05C}" srcId="{39D06764-72C1-694B-BC9F-03B34A2717F3}" destId="{93F9DE7A-EFEC-9748-9EF8-8BDED49F2E56}" srcOrd="0" destOrd="0" parTransId="{FD0A77BB-C7C3-C84D-88DC-572DE4CB2A7B}" sibTransId="{F5188DBD-C92A-BC44-86B0-8A96A6D7D5DA}"/>
    <dgm:cxn modelId="{F57A9C50-A880-F24A-943C-D5505199BDEA}" type="presOf" srcId="{93F9DE7A-EFEC-9748-9EF8-8BDED49F2E56}" destId="{64673529-283A-5D4B-8BC5-0AC70F6C6533}" srcOrd="0" destOrd="0" presId="urn:microsoft.com/office/officeart/2008/layout/LinedList"/>
    <dgm:cxn modelId="{746F2D59-E995-6F4C-9C2B-97A6C84F2582}" srcId="{39D06764-72C1-694B-BC9F-03B34A2717F3}" destId="{75E1A987-C37B-D344-BDEE-3455CF81226F}" srcOrd="6" destOrd="0" parTransId="{10A28F9A-6600-7646-889E-577643A2ACF0}" sibTransId="{872F6070-C5DC-9448-81C6-82A6235CF008}"/>
    <dgm:cxn modelId="{DAFB187B-317A-1F41-B35F-E40237D30D8A}" srcId="{39D06764-72C1-694B-BC9F-03B34A2717F3}" destId="{89C1E217-D719-8048-A76E-96DAE0B857F6}" srcOrd="5" destOrd="0" parTransId="{44B6BE7F-9783-2B40-8C9B-098FDEACAD70}" sibTransId="{F5129214-2788-3147-B3F0-E400E27B98E8}"/>
    <dgm:cxn modelId="{680F237D-4E2F-8842-91B2-16C411A60BF8}" type="presOf" srcId="{89C1E217-D719-8048-A76E-96DAE0B857F6}" destId="{B9BD5367-638A-6549-BA98-C499B60138A2}" srcOrd="0" destOrd="0" presId="urn:microsoft.com/office/officeart/2008/layout/LinedList"/>
    <dgm:cxn modelId="{8F63697E-B97E-2947-B984-B5FF6C70BFBC}" srcId="{39D06764-72C1-694B-BC9F-03B34A2717F3}" destId="{6D87DB24-2778-A444-9F6C-2726AE04DC4C}" srcOrd="3" destOrd="0" parTransId="{29E86A50-6F91-3147-8D63-F2CF802EC129}" sibTransId="{05BADCC8-F826-0342-A8BB-80CCD0CD9AC8}"/>
    <dgm:cxn modelId="{B8985481-2F6A-E443-B207-6A1D11DE6711}" type="presOf" srcId="{39D06764-72C1-694B-BC9F-03B34A2717F3}" destId="{1DF177AE-97EB-224C-A98D-00A21E3D488D}" srcOrd="0" destOrd="0" presId="urn:microsoft.com/office/officeart/2008/layout/LinedList"/>
    <dgm:cxn modelId="{CFBC8DBB-6574-3E44-9853-1A49D923B5C0}" type="presOf" srcId="{53133438-6BDC-CA4B-A9D1-B90E3F8ADEB1}" destId="{85DD3C6E-CFC2-224A-9591-2C901DDFEF35}" srcOrd="0" destOrd="0" presId="urn:microsoft.com/office/officeart/2008/layout/LinedList"/>
    <dgm:cxn modelId="{C6D1E8EC-1693-1441-8579-C471E4F9D639}" type="presOf" srcId="{6D87DB24-2778-A444-9F6C-2726AE04DC4C}" destId="{5B0DA984-73A6-D846-9307-8FFB9D198BA0}" srcOrd="0" destOrd="0" presId="urn:microsoft.com/office/officeart/2008/layout/LinedList"/>
    <dgm:cxn modelId="{A79809FA-6889-9F46-8856-40FD69B97997}" type="presOf" srcId="{606A4889-72FF-1540-AD7E-967AEDF724B1}" destId="{F99B46D4-5B61-9947-B6EB-2D6B277D8689}" srcOrd="0" destOrd="0" presId="urn:microsoft.com/office/officeart/2008/layout/LinedList"/>
    <dgm:cxn modelId="{8BB6F9BB-89F2-F441-BA59-F61EB4406C98}" type="presParOf" srcId="{1DF177AE-97EB-224C-A98D-00A21E3D488D}" destId="{77C7E39F-A69A-4246-9B13-079736E49D30}" srcOrd="0" destOrd="0" presId="urn:microsoft.com/office/officeart/2008/layout/LinedList"/>
    <dgm:cxn modelId="{875A533E-CC10-A846-A686-B0009BB8C5D2}" type="presParOf" srcId="{1DF177AE-97EB-224C-A98D-00A21E3D488D}" destId="{58449253-F885-4748-90E7-5773A6A3FCEA}" srcOrd="1" destOrd="0" presId="urn:microsoft.com/office/officeart/2008/layout/LinedList"/>
    <dgm:cxn modelId="{A8570F81-CAAD-7743-8759-82962C3F15FC}" type="presParOf" srcId="{58449253-F885-4748-90E7-5773A6A3FCEA}" destId="{64673529-283A-5D4B-8BC5-0AC70F6C6533}" srcOrd="0" destOrd="0" presId="urn:microsoft.com/office/officeart/2008/layout/LinedList"/>
    <dgm:cxn modelId="{4483FF43-1133-124A-85D2-84440D422190}" type="presParOf" srcId="{58449253-F885-4748-90E7-5773A6A3FCEA}" destId="{04995B47-B2DD-E544-A27B-FD9AA6FA9980}" srcOrd="1" destOrd="0" presId="urn:microsoft.com/office/officeart/2008/layout/LinedList"/>
    <dgm:cxn modelId="{D3A3F142-8276-D24C-BDD0-5171D4AB783C}" type="presParOf" srcId="{1DF177AE-97EB-224C-A98D-00A21E3D488D}" destId="{37D94B94-1385-2249-AA39-B351E43B4E40}" srcOrd="2" destOrd="0" presId="urn:microsoft.com/office/officeart/2008/layout/LinedList"/>
    <dgm:cxn modelId="{0692BF7D-8554-6140-89DD-8A620A00D5E1}" type="presParOf" srcId="{1DF177AE-97EB-224C-A98D-00A21E3D488D}" destId="{8CF86E86-079F-3540-B86A-F1096C0E3720}" srcOrd="3" destOrd="0" presId="urn:microsoft.com/office/officeart/2008/layout/LinedList"/>
    <dgm:cxn modelId="{5CD93723-32A1-9740-9CE8-9D88F5E4C7C1}" type="presParOf" srcId="{8CF86E86-079F-3540-B86A-F1096C0E3720}" destId="{A053CD16-B956-254C-B271-AA26C3C36566}" srcOrd="0" destOrd="0" presId="urn:microsoft.com/office/officeart/2008/layout/LinedList"/>
    <dgm:cxn modelId="{CA486ADD-06C7-B941-B9A2-DFACEFB9E914}" type="presParOf" srcId="{8CF86E86-079F-3540-B86A-F1096C0E3720}" destId="{56886B7E-8E43-C04E-B129-E2F09BAE992D}" srcOrd="1" destOrd="0" presId="urn:microsoft.com/office/officeart/2008/layout/LinedList"/>
    <dgm:cxn modelId="{3C70BDC2-F7FF-7340-976C-18E6E86CD723}" type="presParOf" srcId="{1DF177AE-97EB-224C-A98D-00A21E3D488D}" destId="{97C1D5AC-553F-3F48-B99D-A67534742116}" srcOrd="4" destOrd="0" presId="urn:microsoft.com/office/officeart/2008/layout/LinedList"/>
    <dgm:cxn modelId="{05461F89-2683-9A47-B93F-409F9BE41395}" type="presParOf" srcId="{1DF177AE-97EB-224C-A98D-00A21E3D488D}" destId="{F5FD9CA5-FADE-2A45-858C-BA4424F82149}" srcOrd="5" destOrd="0" presId="urn:microsoft.com/office/officeart/2008/layout/LinedList"/>
    <dgm:cxn modelId="{D88F1E9D-421C-F54A-AD59-C3F3827B8934}" type="presParOf" srcId="{F5FD9CA5-FADE-2A45-858C-BA4424F82149}" destId="{F99B46D4-5B61-9947-B6EB-2D6B277D8689}" srcOrd="0" destOrd="0" presId="urn:microsoft.com/office/officeart/2008/layout/LinedList"/>
    <dgm:cxn modelId="{0B78FE31-4BA4-7246-98FB-031DF19452E6}" type="presParOf" srcId="{F5FD9CA5-FADE-2A45-858C-BA4424F82149}" destId="{7B0AB438-B356-804F-B8F9-B6A05B88C935}" srcOrd="1" destOrd="0" presId="urn:microsoft.com/office/officeart/2008/layout/LinedList"/>
    <dgm:cxn modelId="{94C81BA4-7372-AF42-B0C1-45F6DBD9DC3E}" type="presParOf" srcId="{1DF177AE-97EB-224C-A98D-00A21E3D488D}" destId="{FA941B7C-0749-A74D-80E4-3FEEFF7FE1F7}" srcOrd="6" destOrd="0" presId="urn:microsoft.com/office/officeart/2008/layout/LinedList"/>
    <dgm:cxn modelId="{8B9E01CC-AD9C-C04A-BCC3-6B1998CF3449}" type="presParOf" srcId="{1DF177AE-97EB-224C-A98D-00A21E3D488D}" destId="{AB094E57-BF41-3649-9648-C7D542D847EF}" srcOrd="7" destOrd="0" presId="urn:microsoft.com/office/officeart/2008/layout/LinedList"/>
    <dgm:cxn modelId="{E14CB6D1-C0C4-BE40-A980-998B32DDDA29}" type="presParOf" srcId="{AB094E57-BF41-3649-9648-C7D542D847EF}" destId="{5B0DA984-73A6-D846-9307-8FFB9D198BA0}" srcOrd="0" destOrd="0" presId="urn:microsoft.com/office/officeart/2008/layout/LinedList"/>
    <dgm:cxn modelId="{3EAA1A4F-D853-E748-8307-08FA4E67F1E7}" type="presParOf" srcId="{AB094E57-BF41-3649-9648-C7D542D847EF}" destId="{1DBF7C86-3C5F-E643-AC71-138DD369DCC3}" srcOrd="1" destOrd="0" presId="urn:microsoft.com/office/officeart/2008/layout/LinedList"/>
    <dgm:cxn modelId="{00B8078A-CC38-4446-8CD5-6855342ACAFB}" type="presParOf" srcId="{1DF177AE-97EB-224C-A98D-00A21E3D488D}" destId="{921A9030-351F-6649-A5CE-F008C7DB4F70}" srcOrd="8" destOrd="0" presId="urn:microsoft.com/office/officeart/2008/layout/LinedList"/>
    <dgm:cxn modelId="{063EA1A0-B5FC-E44E-AA52-496CF82C8C23}" type="presParOf" srcId="{1DF177AE-97EB-224C-A98D-00A21E3D488D}" destId="{F81B3456-D050-6B4B-B0BE-B0B86EFD3FD0}" srcOrd="9" destOrd="0" presId="urn:microsoft.com/office/officeart/2008/layout/LinedList"/>
    <dgm:cxn modelId="{28F6F688-087F-9C49-BB7E-A84BC06A5DC2}" type="presParOf" srcId="{F81B3456-D050-6B4B-B0BE-B0B86EFD3FD0}" destId="{85DD3C6E-CFC2-224A-9591-2C901DDFEF35}" srcOrd="0" destOrd="0" presId="urn:microsoft.com/office/officeart/2008/layout/LinedList"/>
    <dgm:cxn modelId="{DDD10ADF-5E7C-9A46-8AEA-D7F79407681A}" type="presParOf" srcId="{F81B3456-D050-6B4B-B0BE-B0B86EFD3FD0}" destId="{29BAE45F-B817-8144-B84B-1A9ACD31BD13}" srcOrd="1" destOrd="0" presId="urn:microsoft.com/office/officeart/2008/layout/LinedList"/>
    <dgm:cxn modelId="{68756558-0E00-7C45-A904-04487C803C9A}" type="presParOf" srcId="{1DF177AE-97EB-224C-A98D-00A21E3D488D}" destId="{F533DEF6-61B5-344F-ABA5-7DB2F20789CF}" srcOrd="10" destOrd="0" presId="urn:microsoft.com/office/officeart/2008/layout/LinedList"/>
    <dgm:cxn modelId="{D1847479-E0B8-474F-B401-E12DB3B9966B}" type="presParOf" srcId="{1DF177AE-97EB-224C-A98D-00A21E3D488D}" destId="{0E8B5029-0BAB-3445-9CFE-B436045E3766}" srcOrd="11" destOrd="0" presId="urn:microsoft.com/office/officeart/2008/layout/LinedList"/>
    <dgm:cxn modelId="{B45F091C-1516-164A-8267-C8E8452CACC3}" type="presParOf" srcId="{0E8B5029-0BAB-3445-9CFE-B436045E3766}" destId="{B9BD5367-638A-6549-BA98-C499B60138A2}" srcOrd="0" destOrd="0" presId="urn:microsoft.com/office/officeart/2008/layout/LinedList"/>
    <dgm:cxn modelId="{D70AA1D3-C2D0-D949-A2A4-FE1AED9160DC}" type="presParOf" srcId="{0E8B5029-0BAB-3445-9CFE-B436045E3766}" destId="{C03FA75B-68E8-5B4C-B5C7-3266E7E5F900}" srcOrd="1" destOrd="0" presId="urn:microsoft.com/office/officeart/2008/layout/LinedList"/>
    <dgm:cxn modelId="{A47DBE9F-ACA0-BB4B-BE13-D86E08C9E39A}" type="presParOf" srcId="{1DF177AE-97EB-224C-A98D-00A21E3D488D}" destId="{9770B6EE-CDD6-0343-84E9-7E6961FCA286}" srcOrd="12" destOrd="0" presId="urn:microsoft.com/office/officeart/2008/layout/LinedList"/>
    <dgm:cxn modelId="{37C2C4E3-BE95-EC49-A17A-5877B7E8EEC7}" type="presParOf" srcId="{1DF177AE-97EB-224C-A98D-00A21E3D488D}" destId="{50B0BFBC-DA5E-5243-8D03-E7355EDE409A}" srcOrd="13" destOrd="0" presId="urn:microsoft.com/office/officeart/2008/layout/LinedList"/>
    <dgm:cxn modelId="{D71532F7-6973-BF4F-A557-E15209FD62D1}" type="presParOf" srcId="{50B0BFBC-DA5E-5243-8D03-E7355EDE409A}" destId="{E2CACA4E-2766-4D40-80E3-0261E381A9F1}" srcOrd="0" destOrd="0" presId="urn:microsoft.com/office/officeart/2008/layout/LinedList"/>
    <dgm:cxn modelId="{888C02E9-8845-3E49-AEB6-B33D165132DE}" type="presParOf" srcId="{50B0BFBC-DA5E-5243-8D03-E7355EDE409A}" destId="{6545DA25-7EF0-9B40-A4A8-780168105B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D06764-72C1-694B-BC9F-03B34A2717F3}"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s-MX"/>
        </a:p>
      </dgm:t>
    </dgm:pt>
    <dgm:pt modelId="{93F9DE7A-EFEC-9748-9EF8-8BDED49F2E56}">
      <dgm:prSet custT="1"/>
      <dgm:spPr/>
      <dgm:t>
        <a:bodyPr/>
        <a:lstStyle/>
        <a:p>
          <a:r>
            <a:rPr lang="es-MX" sz="2000" dirty="0">
              <a:solidFill>
                <a:schemeClr val="tx1">
                  <a:lumMod val="75000"/>
                  <a:lumOff val="25000"/>
                </a:schemeClr>
              </a:solidFill>
            </a:rPr>
            <a:t>Escaso entendimiento y relación con el mercado</a:t>
          </a:r>
        </a:p>
      </dgm:t>
    </dgm:pt>
    <dgm:pt modelId="{FD0A77BB-C7C3-C84D-88DC-572DE4CB2A7B}" type="parTrans" cxnId="{43FD1850-EF19-E048-85AA-F67DE806B05C}">
      <dgm:prSet/>
      <dgm:spPr/>
      <dgm:t>
        <a:bodyPr/>
        <a:lstStyle/>
        <a:p>
          <a:endParaRPr lang="es-MX" sz="2000">
            <a:solidFill>
              <a:schemeClr val="tx1">
                <a:lumMod val="75000"/>
                <a:lumOff val="25000"/>
              </a:schemeClr>
            </a:solidFill>
          </a:endParaRPr>
        </a:p>
      </dgm:t>
    </dgm:pt>
    <dgm:pt modelId="{F5188DBD-C92A-BC44-86B0-8A96A6D7D5DA}" type="sibTrans" cxnId="{43FD1850-EF19-E048-85AA-F67DE806B05C}">
      <dgm:prSet/>
      <dgm:spPr/>
      <dgm:t>
        <a:bodyPr/>
        <a:lstStyle/>
        <a:p>
          <a:endParaRPr lang="es-MX" sz="2000">
            <a:solidFill>
              <a:schemeClr val="tx1">
                <a:lumMod val="75000"/>
                <a:lumOff val="25000"/>
              </a:schemeClr>
            </a:solidFill>
          </a:endParaRPr>
        </a:p>
      </dgm:t>
    </dgm:pt>
    <dgm:pt modelId="{6346A2D5-4092-3D47-8D7A-F9CBE567867E}">
      <dgm:prSet custT="1"/>
      <dgm:spPr/>
      <dgm:t>
        <a:bodyPr/>
        <a:lstStyle/>
        <a:p>
          <a:r>
            <a:rPr lang="es-ES_tradnl" sz="2000" dirty="0">
              <a:solidFill>
                <a:schemeClr val="tx1">
                  <a:lumMod val="75000"/>
                  <a:lumOff val="25000"/>
                </a:schemeClr>
              </a:solidFill>
            </a:rPr>
            <a:t>Personal no calificado</a:t>
          </a:r>
          <a:endParaRPr lang="es-MX" sz="2000" dirty="0">
            <a:solidFill>
              <a:schemeClr val="tx1">
                <a:lumMod val="75000"/>
                <a:lumOff val="25000"/>
              </a:schemeClr>
            </a:solidFill>
          </a:endParaRPr>
        </a:p>
      </dgm:t>
    </dgm:pt>
    <dgm:pt modelId="{5085EE9B-2B4F-014B-9BD8-12961FFA69FE}" type="parTrans" cxnId="{E91DEC16-2A7D-BE49-AEF2-189D3401FBBE}">
      <dgm:prSet/>
      <dgm:spPr/>
      <dgm:t>
        <a:bodyPr/>
        <a:lstStyle/>
        <a:p>
          <a:endParaRPr lang="es-MX" sz="2000">
            <a:solidFill>
              <a:schemeClr val="tx1">
                <a:lumMod val="75000"/>
                <a:lumOff val="25000"/>
              </a:schemeClr>
            </a:solidFill>
          </a:endParaRPr>
        </a:p>
      </dgm:t>
    </dgm:pt>
    <dgm:pt modelId="{FD4B1368-2CF5-2343-9061-F34E21FC3D0E}" type="sibTrans" cxnId="{E91DEC16-2A7D-BE49-AEF2-189D3401FBBE}">
      <dgm:prSet/>
      <dgm:spPr/>
      <dgm:t>
        <a:bodyPr/>
        <a:lstStyle/>
        <a:p>
          <a:endParaRPr lang="es-MX" sz="2000">
            <a:solidFill>
              <a:schemeClr val="tx1">
                <a:lumMod val="75000"/>
                <a:lumOff val="25000"/>
              </a:schemeClr>
            </a:solidFill>
          </a:endParaRPr>
        </a:p>
      </dgm:t>
    </dgm:pt>
    <dgm:pt modelId="{606A4889-72FF-1540-AD7E-967AEDF724B1}">
      <dgm:prSet custT="1"/>
      <dgm:spPr/>
      <dgm:t>
        <a:bodyPr/>
        <a:lstStyle/>
        <a:p>
          <a:r>
            <a:rPr lang="es-MX" sz="2000" dirty="0">
              <a:solidFill>
                <a:schemeClr val="tx1">
                  <a:lumMod val="75000"/>
                  <a:lumOff val="25000"/>
                </a:schemeClr>
              </a:solidFill>
            </a:rPr>
            <a:t>Falta de financiamiento adecuado</a:t>
          </a:r>
        </a:p>
      </dgm:t>
    </dgm:pt>
    <dgm:pt modelId="{74482857-0C7E-A440-A2FA-F8270D5D9F40}" type="parTrans" cxnId="{3B75FB11-C86A-F74F-A2E5-A184DB988B52}">
      <dgm:prSet/>
      <dgm:spPr/>
      <dgm:t>
        <a:bodyPr/>
        <a:lstStyle/>
        <a:p>
          <a:endParaRPr lang="es-MX" sz="2000">
            <a:solidFill>
              <a:schemeClr val="tx1">
                <a:lumMod val="75000"/>
                <a:lumOff val="25000"/>
              </a:schemeClr>
            </a:solidFill>
          </a:endParaRPr>
        </a:p>
      </dgm:t>
    </dgm:pt>
    <dgm:pt modelId="{AFBDFEB9-232F-3841-A4FA-FAC2D81A1E20}" type="sibTrans" cxnId="{3B75FB11-C86A-F74F-A2E5-A184DB988B52}">
      <dgm:prSet/>
      <dgm:spPr/>
      <dgm:t>
        <a:bodyPr/>
        <a:lstStyle/>
        <a:p>
          <a:endParaRPr lang="es-MX" sz="2000">
            <a:solidFill>
              <a:schemeClr val="tx1">
                <a:lumMod val="75000"/>
                <a:lumOff val="25000"/>
              </a:schemeClr>
            </a:solidFill>
          </a:endParaRPr>
        </a:p>
      </dgm:t>
    </dgm:pt>
    <dgm:pt modelId="{6D87DB24-2778-A444-9F6C-2726AE04DC4C}">
      <dgm:prSet custT="1"/>
      <dgm:spPr/>
      <dgm:t>
        <a:bodyPr/>
        <a:lstStyle/>
        <a:p>
          <a:r>
            <a:rPr lang="es-ES_tradnl" sz="2000" dirty="0">
              <a:solidFill>
                <a:schemeClr val="tx1">
                  <a:lumMod val="75000"/>
                  <a:lumOff val="25000"/>
                </a:schemeClr>
              </a:solidFill>
            </a:rPr>
            <a:t>Estructura del sector industrial: </a:t>
          </a:r>
        </a:p>
        <a:p>
          <a:r>
            <a:rPr lang="es-ES_tradnl" sz="2000" dirty="0">
              <a:solidFill>
                <a:schemeClr val="tx1">
                  <a:lumMod val="75000"/>
                  <a:lumOff val="25000"/>
                </a:schemeClr>
              </a:solidFill>
            </a:rPr>
            <a:t> origen del capital</a:t>
          </a:r>
        </a:p>
        <a:p>
          <a:r>
            <a:rPr lang="es-ES_tradnl" sz="2000" dirty="0">
              <a:solidFill>
                <a:schemeClr val="tx1">
                  <a:lumMod val="75000"/>
                  <a:lumOff val="25000"/>
                </a:schemeClr>
              </a:solidFill>
            </a:rPr>
            <a:t> tamaño</a:t>
          </a:r>
        </a:p>
        <a:p>
          <a:endParaRPr lang="es-MX" sz="2000" dirty="0">
            <a:solidFill>
              <a:schemeClr val="tx1">
                <a:lumMod val="75000"/>
                <a:lumOff val="25000"/>
              </a:schemeClr>
            </a:solidFill>
          </a:endParaRPr>
        </a:p>
      </dgm:t>
    </dgm:pt>
    <dgm:pt modelId="{29E86A50-6F91-3147-8D63-F2CF802EC129}" type="parTrans" cxnId="{8F63697E-B97E-2947-B984-B5FF6C70BFBC}">
      <dgm:prSet/>
      <dgm:spPr/>
      <dgm:t>
        <a:bodyPr/>
        <a:lstStyle/>
        <a:p>
          <a:endParaRPr lang="es-MX" sz="2000">
            <a:solidFill>
              <a:schemeClr val="tx1">
                <a:lumMod val="75000"/>
                <a:lumOff val="25000"/>
              </a:schemeClr>
            </a:solidFill>
          </a:endParaRPr>
        </a:p>
      </dgm:t>
    </dgm:pt>
    <dgm:pt modelId="{05BADCC8-F826-0342-A8BB-80CCD0CD9AC8}" type="sibTrans" cxnId="{8F63697E-B97E-2947-B984-B5FF6C70BFBC}">
      <dgm:prSet/>
      <dgm:spPr/>
      <dgm:t>
        <a:bodyPr/>
        <a:lstStyle/>
        <a:p>
          <a:endParaRPr lang="es-MX" sz="2000">
            <a:solidFill>
              <a:schemeClr val="tx1">
                <a:lumMod val="75000"/>
                <a:lumOff val="25000"/>
              </a:schemeClr>
            </a:solidFill>
          </a:endParaRPr>
        </a:p>
      </dgm:t>
    </dgm:pt>
    <dgm:pt modelId="{53133438-6BDC-CA4B-A9D1-B90E3F8ADEB1}">
      <dgm:prSet custT="1"/>
      <dgm:spPr/>
      <dgm:t>
        <a:bodyPr/>
        <a:lstStyle/>
        <a:p>
          <a:r>
            <a:rPr lang="es-ES_tradnl" sz="2000" dirty="0">
              <a:solidFill>
                <a:schemeClr val="tx1">
                  <a:lumMod val="75000"/>
                  <a:lumOff val="25000"/>
                </a:schemeClr>
              </a:solidFill>
            </a:rPr>
            <a:t>Falta de políticas públicas (industrial, científica, tecnológica)</a:t>
          </a:r>
          <a:endParaRPr lang="es-MX" sz="2000" dirty="0">
            <a:solidFill>
              <a:schemeClr val="tx1">
                <a:lumMod val="75000"/>
                <a:lumOff val="25000"/>
              </a:schemeClr>
            </a:solidFill>
          </a:endParaRPr>
        </a:p>
      </dgm:t>
    </dgm:pt>
    <dgm:pt modelId="{AAF54AA2-04D4-D243-9268-3AEED5EC2BA6}" type="parTrans" cxnId="{BF256D15-BD77-EC4C-A392-4EBF3C313A1F}">
      <dgm:prSet/>
      <dgm:spPr/>
      <dgm:t>
        <a:bodyPr/>
        <a:lstStyle/>
        <a:p>
          <a:endParaRPr lang="es-MX" sz="2000">
            <a:solidFill>
              <a:schemeClr val="tx1">
                <a:lumMod val="75000"/>
                <a:lumOff val="25000"/>
              </a:schemeClr>
            </a:solidFill>
          </a:endParaRPr>
        </a:p>
      </dgm:t>
    </dgm:pt>
    <dgm:pt modelId="{6544B13A-14DB-7242-8752-99BD81A102B9}" type="sibTrans" cxnId="{BF256D15-BD77-EC4C-A392-4EBF3C313A1F}">
      <dgm:prSet/>
      <dgm:spPr/>
      <dgm:t>
        <a:bodyPr/>
        <a:lstStyle/>
        <a:p>
          <a:endParaRPr lang="es-MX" sz="2000">
            <a:solidFill>
              <a:schemeClr val="tx1">
                <a:lumMod val="75000"/>
                <a:lumOff val="25000"/>
              </a:schemeClr>
            </a:solidFill>
          </a:endParaRPr>
        </a:p>
      </dgm:t>
    </dgm:pt>
    <dgm:pt modelId="{1DF177AE-97EB-224C-A98D-00A21E3D488D}" type="pres">
      <dgm:prSet presAssocID="{39D06764-72C1-694B-BC9F-03B34A2717F3}" presName="vert0" presStyleCnt="0">
        <dgm:presLayoutVars>
          <dgm:dir/>
          <dgm:animOne val="branch"/>
          <dgm:animLvl val="lvl"/>
        </dgm:presLayoutVars>
      </dgm:prSet>
      <dgm:spPr/>
    </dgm:pt>
    <dgm:pt modelId="{77C7E39F-A69A-4246-9B13-079736E49D30}" type="pres">
      <dgm:prSet presAssocID="{93F9DE7A-EFEC-9748-9EF8-8BDED49F2E56}" presName="thickLine" presStyleLbl="alignNode1" presStyleIdx="0" presStyleCnt="5"/>
      <dgm:spPr/>
    </dgm:pt>
    <dgm:pt modelId="{58449253-F885-4748-90E7-5773A6A3FCEA}" type="pres">
      <dgm:prSet presAssocID="{93F9DE7A-EFEC-9748-9EF8-8BDED49F2E56}" presName="horz1" presStyleCnt="0"/>
      <dgm:spPr/>
    </dgm:pt>
    <dgm:pt modelId="{64673529-283A-5D4B-8BC5-0AC70F6C6533}" type="pres">
      <dgm:prSet presAssocID="{93F9DE7A-EFEC-9748-9EF8-8BDED49F2E56}" presName="tx1" presStyleLbl="revTx" presStyleIdx="0" presStyleCnt="5"/>
      <dgm:spPr/>
    </dgm:pt>
    <dgm:pt modelId="{04995B47-B2DD-E544-A27B-FD9AA6FA9980}" type="pres">
      <dgm:prSet presAssocID="{93F9DE7A-EFEC-9748-9EF8-8BDED49F2E56}" presName="vert1" presStyleCnt="0"/>
      <dgm:spPr/>
    </dgm:pt>
    <dgm:pt modelId="{37D94B94-1385-2249-AA39-B351E43B4E40}" type="pres">
      <dgm:prSet presAssocID="{6346A2D5-4092-3D47-8D7A-F9CBE567867E}" presName="thickLine" presStyleLbl="alignNode1" presStyleIdx="1" presStyleCnt="5"/>
      <dgm:spPr/>
    </dgm:pt>
    <dgm:pt modelId="{8CF86E86-079F-3540-B86A-F1096C0E3720}" type="pres">
      <dgm:prSet presAssocID="{6346A2D5-4092-3D47-8D7A-F9CBE567867E}" presName="horz1" presStyleCnt="0"/>
      <dgm:spPr/>
    </dgm:pt>
    <dgm:pt modelId="{A053CD16-B956-254C-B271-AA26C3C36566}" type="pres">
      <dgm:prSet presAssocID="{6346A2D5-4092-3D47-8D7A-F9CBE567867E}" presName="tx1" presStyleLbl="revTx" presStyleIdx="1" presStyleCnt="5"/>
      <dgm:spPr/>
    </dgm:pt>
    <dgm:pt modelId="{56886B7E-8E43-C04E-B129-E2F09BAE992D}" type="pres">
      <dgm:prSet presAssocID="{6346A2D5-4092-3D47-8D7A-F9CBE567867E}" presName="vert1" presStyleCnt="0"/>
      <dgm:spPr/>
    </dgm:pt>
    <dgm:pt modelId="{97C1D5AC-553F-3F48-B99D-A67534742116}" type="pres">
      <dgm:prSet presAssocID="{606A4889-72FF-1540-AD7E-967AEDF724B1}" presName="thickLine" presStyleLbl="alignNode1" presStyleIdx="2" presStyleCnt="5"/>
      <dgm:spPr/>
    </dgm:pt>
    <dgm:pt modelId="{F5FD9CA5-FADE-2A45-858C-BA4424F82149}" type="pres">
      <dgm:prSet presAssocID="{606A4889-72FF-1540-AD7E-967AEDF724B1}" presName="horz1" presStyleCnt="0"/>
      <dgm:spPr/>
    </dgm:pt>
    <dgm:pt modelId="{F99B46D4-5B61-9947-B6EB-2D6B277D8689}" type="pres">
      <dgm:prSet presAssocID="{606A4889-72FF-1540-AD7E-967AEDF724B1}" presName="tx1" presStyleLbl="revTx" presStyleIdx="2" presStyleCnt="5"/>
      <dgm:spPr/>
    </dgm:pt>
    <dgm:pt modelId="{7B0AB438-B356-804F-B8F9-B6A05B88C935}" type="pres">
      <dgm:prSet presAssocID="{606A4889-72FF-1540-AD7E-967AEDF724B1}" presName="vert1" presStyleCnt="0"/>
      <dgm:spPr/>
    </dgm:pt>
    <dgm:pt modelId="{FA941B7C-0749-A74D-80E4-3FEEFF7FE1F7}" type="pres">
      <dgm:prSet presAssocID="{6D87DB24-2778-A444-9F6C-2726AE04DC4C}" presName="thickLine" presStyleLbl="alignNode1" presStyleIdx="3" presStyleCnt="5"/>
      <dgm:spPr/>
    </dgm:pt>
    <dgm:pt modelId="{AB094E57-BF41-3649-9648-C7D542D847EF}" type="pres">
      <dgm:prSet presAssocID="{6D87DB24-2778-A444-9F6C-2726AE04DC4C}" presName="horz1" presStyleCnt="0"/>
      <dgm:spPr/>
    </dgm:pt>
    <dgm:pt modelId="{5B0DA984-73A6-D846-9307-8FFB9D198BA0}" type="pres">
      <dgm:prSet presAssocID="{6D87DB24-2778-A444-9F6C-2726AE04DC4C}" presName="tx1" presStyleLbl="revTx" presStyleIdx="3" presStyleCnt="5" custScaleY="191698"/>
      <dgm:spPr/>
    </dgm:pt>
    <dgm:pt modelId="{1DBF7C86-3C5F-E643-AC71-138DD369DCC3}" type="pres">
      <dgm:prSet presAssocID="{6D87DB24-2778-A444-9F6C-2726AE04DC4C}" presName="vert1" presStyleCnt="0"/>
      <dgm:spPr/>
    </dgm:pt>
    <dgm:pt modelId="{921A9030-351F-6649-A5CE-F008C7DB4F70}" type="pres">
      <dgm:prSet presAssocID="{53133438-6BDC-CA4B-A9D1-B90E3F8ADEB1}" presName="thickLine" presStyleLbl="alignNode1" presStyleIdx="4" presStyleCnt="5"/>
      <dgm:spPr/>
    </dgm:pt>
    <dgm:pt modelId="{F81B3456-D050-6B4B-B0BE-B0B86EFD3FD0}" type="pres">
      <dgm:prSet presAssocID="{53133438-6BDC-CA4B-A9D1-B90E3F8ADEB1}" presName="horz1" presStyleCnt="0"/>
      <dgm:spPr/>
    </dgm:pt>
    <dgm:pt modelId="{85DD3C6E-CFC2-224A-9591-2C901DDFEF35}" type="pres">
      <dgm:prSet presAssocID="{53133438-6BDC-CA4B-A9D1-B90E3F8ADEB1}" presName="tx1" presStyleLbl="revTx" presStyleIdx="4" presStyleCnt="5"/>
      <dgm:spPr/>
    </dgm:pt>
    <dgm:pt modelId="{29BAE45F-B817-8144-B84B-1A9ACD31BD13}" type="pres">
      <dgm:prSet presAssocID="{53133438-6BDC-CA4B-A9D1-B90E3F8ADEB1}" presName="vert1" presStyleCnt="0"/>
      <dgm:spPr/>
    </dgm:pt>
  </dgm:ptLst>
  <dgm:cxnLst>
    <dgm:cxn modelId="{3B75FB11-C86A-F74F-A2E5-A184DB988B52}" srcId="{39D06764-72C1-694B-BC9F-03B34A2717F3}" destId="{606A4889-72FF-1540-AD7E-967AEDF724B1}" srcOrd="2" destOrd="0" parTransId="{74482857-0C7E-A440-A2FA-F8270D5D9F40}" sibTransId="{AFBDFEB9-232F-3841-A4FA-FAC2D81A1E20}"/>
    <dgm:cxn modelId="{BF256D15-BD77-EC4C-A392-4EBF3C313A1F}" srcId="{39D06764-72C1-694B-BC9F-03B34A2717F3}" destId="{53133438-6BDC-CA4B-A9D1-B90E3F8ADEB1}" srcOrd="4" destOrd="0" parTransId="{AAF54AA2-04D4-D243-9268-3AEED5EC2BA6}" sibTransId="{6544B13A-14DB-7242-8752-99BD81A102B9}"/>
    <dgm:cxn modelId="{E91DEC16-2A7D-BE49-AEF2-189D3401FBBE}" srcId="{39D06764-72C1-694B-BC9F-03B34A2717F3}" destId="{6346A2D5-4092-3D47-8D7A-F9CBE567867E}" srcOrd="1" destOrd="0" parTransId="{5085EE9B-2B4F-014B-9BD8-12961FFA69FE}" sibTransId="{FD4B1368-2CF5-2343-9061-F34E21FC3D0E}"/>
    <dgm:cxn modelId="{81384566-C223-4840-8698-56CAABABFFE4}" type="presOf" srcId="{6346A2D5-4092-3D47-8D7A-F9CBE567867E}" destId="{A053CD16-B956-254C-B271-AA26C3C36566}" srcOrd="0" destOrd="0" presId="urn:microsoft.com/office/officeart/2008/layout/LinedList"/>
    <dgm:cxn modelId="{43FD1850-EF19-E048-85AA-F67DE806B05C}" srcId="{39D06764-72C1-694B-BC9F-03B34A2717F3}" destId="{93F9DE7A-EFEC-9748-9EF8-8BDED49F2E56}" srcOrd="0" destOrd="0" parTransId="{FD0A77BB-C7C3-C84D-88DC-572DE4CB2A7B}" sibTransId="{F5188DBD-C92A-BC44-86B0-8A96A6D7D5DA}"/>
    <dgm:cxn modelId="{F57A9C50-A880-F24A-943C-D5505199BDEA}" type="presOf" srcId="{93F9DE7A-EFEC-9748-9EF8-8BDED49F2E56}" destId="{64673529-283A-5D4B-8BC5-0AC70F6C6533}" srcOrd="0" destOrd="0" presId="urn:microsoft.com/office/officeart/2008/layout/LinedList"/>
    <dgm:cxn modelId="{8F63697E-B97E-2947-B984-B5FF6C70BFBC}" srcId="{39D06764-72C1-694B-BC9F-03B34A2717F3}" destId="{6D87DB24-2778-A444-9F6C-2726AE04DC4C}" srcOrd="3" destOrd="0" parTransId="{29E86A50-6F91-3147-8D63-F2CF802EC129}" sibTransId="{05BADCC8-F826-0342-A8BB-80CCD0CD9AC8}"/>
    <dgm:cxn modelId="{B8985481-2F6A-E443-B207-6A1D11DE6711}" type="presOf" srcId="{39D06764-72C1-694B-BC9F-03B34A2717F3}" destId="{1DF177AE-97EB-224C-A98D-00A21E3D488D}" srcOrd="0" destOrd="0" presId="urn:microsoft.com/office/officeart/2008/layout/LinedList"/>
    <dgm:cxn modelId="{CFBC8DBB-6574-3E44-9853-1A49D923B5C0}" type="presOf" srcId="{53133438-6BDC-CA4B-A9D1-B90E3F8ADEB1}" destId="{85DD3C6E-CFC2-224A-9591-2C901DDFEF35}" srcOrd="0" destOrd="0" presId="urn:microsoft.com/office/officeart/2008/layout/LinedList"/>
    <dgm:cxn modelId="{C6D1E8EC-1693-1441-8579-C471E4F9D639}" type="presOf" srcId="{6D87DB24-2778-A444-9F6C-2726AE04DC4C}" destId="{5B0DA984-73A6-D846-9307-8FFB9D198BA0}" srcOrd="0" destOrd="0" presId="urn:microsoft.com/office/officeart/2008/layout/LinedList"/>
    <dgm:cxn modelId="{A79809FA-6889-9F46-8856-40FD69B97997}" type="presOf" srcId="{606A4889-72FF-1540-AD7E-967AEDF724B1}" destId="{F99B46D4-5B61-9947-B6EB-2D6B277D8689}" srcOrd="0" destOrd="0" presId="urn:microsoft.com/office/officeart/2008/layout/LinedList"/>
    <dgm:cxn modelId="{8BB6F9BB-89F2-F441-BA59-F61EB4406C98}" type="presParOf" srcId="{1DF177AE-97EB-224C-A98D-00A21E3D488D}" destId="{77C7E39F-A69A-4246-9B13-079736E49D30}" srcOrd="0" destOrd="0" presId="urn:microsoft.com/office/officeart/2008/layout/LinedList"/>
    <dgm:cxn modelId="{875A533E-CC10-A846-A686-B0009BB8C5D2}" type="presParOf" srcId="{1DF177AE-97EB-224C-A98D-00A21E3D488D}" destId="{58449253-F885-4748-90E7-5773A6A3FCEA}" srcOrd="1" destOrd="0" presId="urn:microsoft.com/office/officeart/2008/layout/LinedList"/>
    <dgm:cxn modelId="{A8570F81-CAAD-7743-8759-82962C3F15FC}" type="presParOf" srcId="{58449253-F885-4748-90E7-5773A6A3FCEA}" destId="{64673529-283A-5D4B-8BC5-0AC70F6C6533}" srcOrd="0" destOrd="0" presId="urn:microsoft.com/office/officeart/2008/layout/LinedList"/>
    <dgm:cxn modelId="{4483FF43-1133-124A-85D2-84440D422190}" type="presParOf" srcId="{58449253-F885-4748-90E7-5773A6A3FCEA}" destId="{04995B47-B2DD-E544-A27B-FD9AA6FA9980}" srcOrd="1" destOrd="0" presId="urn:microsoft.com/office/officeart/2008/layout/LinedList"/>
    <dgm:cxn modelId="{D3A3F142-8276-D24C-BDD0-5171D4AB783C}" type="presParOf" srcId="{1DF177AE-97EB-224C-A98D-00A21E3D488D}" destId="{37D94B94-1385-2249-AA39-B351E43B4E40}" srcOrd="2" destOrd="0" presId="urn:microsoft.com/office/officeart/2008/layout/LinedList"/>
    <dgm:cxn modelId="{0692BF7D-8554-6140-89DD-8A620A00D5E1}" type="presParOf" srcId="{1DF177AE-97EB-224C-A98D-00A21E3D488D}" destId="{8CF86E86-079F-3540-B86A-F1096C0E3720}" srcOrd="3" destOrd="0" presId="urn:microsoft.com/office/officeart/2008/layout/LinedList"/>
    <dgm:cxn modelId="{5CD93723-32A1-9740-9CE8-9D88F5E4C7C1}" type="presParOf" srcId="{8CF86E86-079F-3540-B86A-F1096C0E3720}" destId="{A053CD16-B956-254C-B271-AA26C3C36566}" srcOrd="0" destOrd="0" presId="urn:microsoft.com/office/officeart/2008/layout/LinedList"/>
    <dgm:cxn modelId="{CA486ADD-06C7-B941-B9A2-DFACEFB9E914}" type="presParOf" srcId="{8CF86E86-079F-3540-B86A-F1096C0E3720}" destId="{56886B7E-8E43-C04E-B129-E2F09BAE992D}" srcOrd="1" destOrd="0" presId="urn:microsoft.com/office/officeart/2008/layout/LinedList"/>
    <dgm:cxn modelId="{3C70BDC2-F7FF-7340-976C-18E6E86CD723}" type="presParOf" srcId="{1DF177AE-97EB-224C-A98D-00A21E3D488D}" destId="{97C1D5AC-553F-3F48-B99D-A67534742116}" srcOrd="4" destOrd="0" presId="urn:microsoft.com/office/officeart/2008/layout/LinedList"/>
    <dgm:cxn modelId="{05461F89-2683-9A47-B93F-409F9BE41395}" type="presParOf" srcId="{1DF177AE-97EB-224C-A98D-00A21E3D488D}" destId="{F5FD9CA5-FADE-2A45-858C-BA4424F82149}" srcOrd="5" destOrd="0" presId="urn:microsoft.com/office/officeart/2008/layout/LinedList"/>
    <dgm:cxn modelId="{D88F1E9D-421C-F54A-AD59-C3F3827B8934}" type="presParOf" srcId="{F5FD9CA5-FADE-2A45-858C-BA4424F82149}" destId="{F99B46D4-5B61-9947-B6EB-2D6B277D8689}" srcOrd="0" destOrd="0" presId="urn:microsoft.com/office/officeart/2008/layout/LinedList"/>
    <dgm:cxn modelId="{0B78FE31-4BA4-7246-98FB-031DF19452E6}" type="presParOf" srcId="{F5FD9CA5-FADE-2A45-858C-BA4424F82149}" destId="{7B0AB438-B356-804F-B8F9-B6A05B88C935}" srcOrd="1" destOrd="0" presId="urn:microsoft.com/office/officeart/2008/layout/LinedList"/>
    <dgm:cxn modelId="{94C81BA4-7372-AF42-B0C1-45F6DBD9DC3E}" type="presParOf" srcId="{1DF177AE-97EB-224C-A98D-00A21E3D488D}" destId="{FA941B7C-0749-A74D-80E4-3FEEFF7FE1F7}" srcOrd="6" destOrd="0" presId="urn:microsoft.com/office/officeart/2008/layout/LinedList"/>
    <dgm:cxn modelId="{8B9E01CC-AD9C-C04A-BCC3-6B1998CF3449}" type="presParOf" srcId="{1DF177AE-97EB-224C-A98D-00A21E3D488D}" destId="{AB094E57-BF41-3649-9648-C7D542D847EF}" srcOrd="7" destOrd="0" presId="urn:microsoft.com/office/officeart/2008/layout/LinedList"/>
    <dgm:cxn modelId="{E14CB6D1-C0C4-BE40-A980-998B32DDDA29}" type="presParOf" srcId="{AB094E57-BF41-3649-9648-C7D542D847EF}" destId="{5B0DA984-73A6-D846-9307-8FFB9D198BA0}" srcOrd="0" destOrd="0" presId="urn:microsoft.com/office/officeart/2008/layout/LinedList"/>
    <dgm:cxn modelId="{3EAA1A4F-D853-E748-8307-08FA4E67F1E7}" type="presParOf" srcId="{AB094E57-BF41-3649-9648-C7D542D847EF}" destId="{1DBF7C86-3C5F-E643-AC71-138DD369DCC3}" srcOrd="1" destOrd="0" presId="urn:microsoft.com/office/officeart/2008/layout/LinedList"/>
    <dgm:cxn modelId="{00B8078A-CC38-4446-8CD5-6855342ACAFB}" type="presParOf" srcId="{1DF177AE-97EB-224C-A98D-00A21E3D488D}" destId="{921A9030-351F-6649-A5CE-F008C7DB4F70}" srcOrd="8" destOrd="0" presId="urn:microsoft.com/office/officeart/2008/layout/LinedList"/>
    <dgm:cxn modelId="{063EA1A0-B5FC-E44E-AA52-496CF82C8C23}" type="presParOf" srcId="{1DF177AE-97EB-224C-A98D-00A21E3D488D}" destId="{F81B3456-D050-6B4B-B0BE-B0B86EFD3FD0}" srcOrd="9" destOrd="0" presId="urn:microsoft.com/office/officeart/2008/layout/LinedList"/>
    <dgm:cxn modelId="{28F6F688-087F-9C49-BB7E-A84BC06A5DC2}" type="presParOf" srcId="{F81B3456-D050-6B4B-B0BE-B0B86EFD3FD0}" destId="{85DD3C6E-CFC2-224A-9591-2C901DDFEF35}" srcOrd="0" destOrd="0" presId="urn:microsoft.com/office/officeart/2008/layout/LinedList"/>
    <dgm:cxn modelId="{DDD10ADF-5E7C-9A46-8AEA-D7F79407681A}" type="presParOf" srcId="{F81B3456-D050-6B4B-B0BE-B0B86EFD3FD0}" destId="{29BAE45F-B817-8144-B84B-1A9ACD31BD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456F4-EEA5-1147-83C6-BFDC26D5E37D}" type="doc">
      <dgm:prSet loTypeId="urn:microsoft.com/office/officeart/2005/8/layout/matrix3" loCatId="list" qsTypeId="urn:microsoft.com/office/officeart/2005/8/quickstyle/simple1" qsCatId="simple" csTypeId="urn:microsoft.com/office/officeart/2005/8/colors/accent1_2" csCatId="accent1" phldr="1"/>
      <dgm:spPr/>
      <dgm:t>
        <a:bodyPr/>
        <a:lstStyle/>
        <a:p>
          <a:endParaRPr lang="es-MX"/>
        </a:p>
      </dgm:t>
    </dgm:pt>
    <dgm:pt modelId="{1C96D777-9F2D-4749-BB65-7F839D5FAC68}">
      <dgm:prSet phldrT="[Texto]"/>
      <dgm:spPr>
        <a:solidFill>
          <a:schemeClr val="accent4">
            <a:lumMod val="60000"/>
            <a:lumOff val="40000"/>
          </a:schemeClr>
        </a:solidFill>
      </dgm:spPr>
      <dgm:t>
        <a:bodyPr/>
        <a:lstStyle/>
        <a:p>
          <a:r>
            <a:rPr lang="es-MX" b="1" dirty="0"/>
            <a:t>Tecnología de producto</a:t>
          </a:r>
        </a:p>
      </dgm:t>
    </dgm:pt>
    <dgm:pt modelId="{42D72766-D337-A440-B326-B362AD0E77A2}" type="parTrans" cxnId="{03FEF760-BF86-7649-BD10-762208C6BE68}">
      <dgm:prSet/>
      <dgm:spPr/>
      <dgm:t>
        <a:bodyPr/>
        <a:lstStyle/>
        <a:p>
          <a:endParaRPr lang="es-MX"/>
        </a:p>
      </dgm:t>
    </dgm:pt>
    <dgm:pt modelId="{8940E427-CCE4-9045-8823-D11703F3A7AD}" type="sibTrans" cxnId="{03FEF760-BF86-7649-BD10-762208C6BE68}">
      <dgm:prSet/>
      <dgm:spPr/>
      <dgm:t>
        <a:bodyPr/>
        <a:lstStyle/>
        <a:p>
          <a:endParaRPr lang="es-MX"/>
        </a:p>
      </dgm:t>
    </dgm:pt>
    <dgm:pt modelId="{FA56AC1A-467B-8544-BC81-3836C4120273}">
      <dgm:prSet phldrT="[Texto]"/>
      <dgm:spPr>
        <a:solidFill>
          <a:schemeClr val="accent4">
            <a:lumMod val="60000"/>
            <a:lumOff val="40000"/>
          </a:schemeClr>
        </a:solidFill>
      </dgm:spPr>
      <dgm:t>
        <a:bodyPr/>
        <a:lstStyle/>
        <a:p>
          <a:r>
            <a:rPr lang="es-MX" b="1" dirty="0"/>
            <a:t>Tecnología de equipo</a:t>
          </a:r>
        </a:p>
      </dgm:t>
    </dgm:pt>
    <dgm:pt modelId="{BFF4432A-5A25-3943-98AA-8C73238BA45F}" type="parTrans" cxnId="{23208009-63B1-8643-9D1A-9C0869E760B4}">
      <dgm:prSet/>
      <dgm:spPr/>
      <dgm:t>
        <a:bodyPr/>
        <a:lstStyle/>
        <a:p>
          <a:endParaRPr lang="es-MX"/>
        </a:p>
      </dgm:t>
    </dgm:pt>
    <dgm:pt modelId="{B1525950-4C88-3D4C-B262-02E3D9D1F289}" type="sibTrans" cxnId="{23208009-63B1-8643-9D1A-9C0869E760B4}">
      <dgm:prSet/>
      <dgm:spPr/>
      <dgm:t>
        <a:bodyPr/>
        <a:lstStyle/>
        <a:p>
          <a:endParaRPr lang="es-MX"/>
        </a:p>
      </dgm:t>
    </dgm:pt>
    <dgm:pt modelId="{BB3800E6-2D70-8449-B13C-6EB8B996E017}">
      <dgm:prSet phldrT="[Texto]"/>
      <dgm:spPr>
        <a:solidFill>
          <a:schemeClr val="accent4">
            <a:lumMod val="60000"/>
            <a:lumOff val="40000"/>
          </a:schemeClr>
        </a:solidFill>
      </dgm:spPr>
      <dgm:t>
        <a:bodyPr/>
        <a:lstStyle/>
        <a:p>
          <a:r>
            <a:rPr lang="es-MX" b="1" dirty="0"/>
            <a:t>Tecnología de proceso</a:t>
          </a:r>
        </a:p>
      </dgm:t>
    </dgm:pt>
    <dgm:pt modelId="{BC3E33D2-AB01-AC49-9ECE-AD1E13BB5197}" type="parTrans" cxnId="{78258121-CFA9-FB42-9FB0-C5CC26EF7233}">
      <dgm:prSet/>
      <dgm:spPr/>
      <dgm:t>
        <a:bodyPr/>
        <a:lstStyle/>
        <a:p>
          <a:endParaRPr lang="es-MX"/>
        </a:p>
      </dgm:t>
    </dgm:pt>
    <dgm:pt modelId="{2A16599C-1F1A-564E-A7D9-79DF94A5F8AE}" type="sibTrans" cxnId="{78258121-CFA9-FB42-9FB0-C5CC26EF7233}">
      <dgm:prSet/>
      <dgm:spPr/>
      <dgm:t>
        <a:bodyPr/>
        <a:lstStyle/>
        <a:p>
          <a:endParaRPr lang="es-MX"/>
        </a:p>
      </dgm:t>
    </dgm:pt>
    <dgm:pt modelId="{47D29EBD-EE78-164C-8317-C45D3826486C}">
      <dgm:prSet phldrT="[Texto]"/>
      <dgm:spPr>
        <a:solidFill>
          <a:schemeClr val="accent4">
            <a:lumMod val="60000"/>
            <a:lumOff val="40000"/>
          </a:schemeClr>
        </a:solidFill>
      </dgm:spPr>
      <dgm:t>
        <a:bodyPr/>
        <a:lstStyle/>
        <a:p>
          <a:r>
            <a:rPr lang="es-MX" b="1" dirty="0"/>
            <a:t>Tecnología de operación</a:t>
          </a:r>
        </a:p>
      </dgm:t>
    </dgm:pt>
    <dgm:pt modelId="{D1D6DD2B-CFEE-6649-A350-066747C7C58A}" type="parTrans" cxnId="{CDAF42B5-D1FC-3745-9348-27534615EE49}">
      <dgm:prSet/>
      <dgm:spPr/>
      <dgm:t>
        <a:bodyPr/>
        <a:lstStyle/>
        <a:p>
          <a:endParaRPr lang="es-MX"/>
        </a:p>
      </dgm:t>
    </dgm:pt>
    <dgm:pt modelId="{89D91FAB-D788-E843-961B-271115EEC94A}" type="sibTrans" cxnId="{CDAF42B5-D1FC-3745-9348-27534615EE49}">
      <dgm:prSet/>
      <dgm:spPr/>
      <dgm:t>
        <a:bodyPr/>
        <a:lstStyle/>
        <a:p>
          <a:endParaRPr lang="es-MX"/>
        </a:p>
      </dgm:t>
    </dgm:pt>
    <dgm:pt modelId="{BEEE6E77-33BE-6F45-AA6C-BFDCBD3005D8}" type="pres">
      <dgm:prSet presAssocID="{2D4456F4-EEA5-1147-83C6-BFDC26D5E37D}" presName="matrix" presStyleCnt="0">
        <dgm:presLayoutVars>
          <dgm:chMax val="1"/>
          <dgm:dir/>
          <dgm:resizeHandles val="exact"/>
        </dgm:presLayoutVars>
      </dgm:prSet>
      <dgm:spPr/>
    </dgm:pt>
    <dgm:pt modelId="{BF82DF6D-3AE1-F24B-9F4D-BBC5D40735E6}" type="pres">
      <dgm:prSet presAssocID="{2D4456F4-EEA5-1147-83C6-BFDC26D5E37D}" presName="diamond" presStyleLbl="bgShp" presStyleIdx="0" presStyleCnt="1"/>
      <dgm:spPr>
        <a:solidFill>
          <a:schemeClr val="accent4">
            <a:lumMod val="20000"/>
            <a:lumOff val="80000"/>
          </a:schemeClr>
        </a:solidFill>
      </dgm:spPr>
    </dgm:pt>
    <dgm:pt modelId="{886FA4A2-68F0-5F40-B282-028C48D286A4}" type="pres">
      <dgm:prSet presAssocID="{2D4456F4-EEA5-1147-83C6-BFDC26D5E37D}" presName="quad1" presStyleLbl="node1" presStyleIdx="0" presStyleCnt="4">
        <dgm:presLayoutVars>
          <dgm:chMax val="0"/>
          <dgm:chPref val="0"/>
          <dgm:bulletEnabled val="1"/>
        </dgm:presLayoutVars>
      </dgm:prSet>
      <dgm:spPr/>
    </dgm:pt>
    <dgm:pt modelId="{667AF260-9BFF-3A42-92F6-8AEF373DED36}" type="pres">
      <dgm:prSet presAssocID="{2D4456F4-EEA5-1147-83C6-BFDC26D5E37D}" presName="quad2" presStyleLbl="node1" presStyleIdx="1" presStyleCnt="4">
        <dgm:presLayoutVars>
          <dgm:chMax val="0"/>
          <dgm:chPref val="0"/>
          <dgm:bulletEnabled val="1"/>
        </dgm:presLayoutVars>
      </dgm:prSet>
      <dgm:spPr/>
    </dgm:pt>
    <dgm:pt modelId="{B4D7D81B-41CA-4048-AAF5-4A81DB38E348}" type="pres">
      <dgm:prSet presAssocID="{2D4456F4-EEA5-1147-83C6-BFDC26D5E37D}" presName="quad3" presStyleLbl="node1" presStyleIdx="2" presStyleCnt="4">
        <dgm:presLayoutVars>
          <dgm:chMax val="0"/>
          <dgm:chPref val="0"/>
          <dgm:bulletEnabled val="1"/>
        </dgm:presLayoutVars>
      </dgm:prSet>
      <dgm:spPr/>
    </dgm:pt>
    <dgm:pt modelId="{22ECB0BF-55C3-004C-B6B1-5FBC13F2CE2E}" type="pres">
      <dgm:prSet presAssocID="{2D4456F4-EEA5-1147-83C6-BFDC26D5E37D}" presName="quad4" presStyleLbl="node1" presStyleIdx="3" presStyleCnt="4">
        <dgm:presLayoutVars>
          <dgm:chMax val="0"/>
          <dgm:chPref val="0"/>
          <dgm:bulletEnabled val="1"/>
        </dgm:presLayoutVars>
      </dgm:prSet>
      <dgm:spPr/>
    </dgm:pt>
  </dgm:ptLst>
  <dgm:cxnLst>
    <dgm:cxn modelId="{23208009-63B1-8643-9D1A-9C0869E760B4}" srcId="{2D4456F4-EEA5-1147-83C6-BFDC26D5E37D}" destId="{FA56AC1A-467B-8544-BC81-3836C4120273}" srcOrd="1" destOrd="0" parTransId="{BFF4432A-5A25-3943-98AA-8C73238BA45F}" sibTransId="{B1525950-4C88-3D4C-B262-02E3D9D1F289}"/>
    <dgm:cxn modelId="{78258121-CFA9-FB42-9FB0-C5CC26EF7233}" srcId="{2D4456F4-EEA5-1147-83C6-BFDC26D5E37D}" destId="{BB3800E6-2D70-8449-B13C-6EB8B996E017}" srcOrd="2" destOrd="0" parTransId="{BC3E33D2-AB01-AC49-9ECE-AD1E13BB5197}" sibTransId="{2A16599C-1F1A-564E-A7D9-79DF94A5F8AE}"/>
    <dgm:cxn modelId="{1A4E1D2B-91BB-3846-B2E5-7937EA5633B3}" type="presOf" srcId="{BB3800E6-2D70-8449-B13C-6EB8B996E017}" destId="{B4D7D81B-41CA-4048-AAF5-4A81DB38E348}" srcOrd="0" destOrd="0" presId="urn:microsoft.com/office/officeart/2005/8/layout/matrix3"/>
    <dgm:cxn modelId="{03FEF760-BF86-7649-BD10-762208C6BE68}" srcId="{2D4456F4-EEA5-1147-83C6-BFDC26D5E37D}" destId="{1C96D777-9F2D-4749-BB65-7F839D5FAC68}" srcOrd="0" destOrd="0" parTransId="{42D72766-D337-A440-B326-B362AD0E77A2}" sibTransId="{8940E427-CCE4-9045-8823-D11703F3A7AD}"/>
    <dgm:cxn modelId="{93A69443-F3DF-6C41-8C56-6A71E5051571}" type="presOf" srcId="{47D29EBD-EE78-164C-8317-C45D3826486C}" destId="{22ECB0BF-55C3-004C-B6B1-5FBC13F2CE2E}" srcOrd="0" destOrd="0" presId="urn:microsoft.com/office/officeart/2005/8/layout/matrix3"/>
    <dgm:cxn modelId="{C84B3D78-BCFE-1C4A-B4A3-C1B7AFAB5842}" type="presOf" srcId="{1C96D777-9F2D-4749-BB65-7F839D5FAC68}" destId="{886FA4A2-68F0-5F40-B282-028C48D286A4}" srcOrd="0" destOrd="0" presId="urn:microsoft.com/office/officeart/2005/8/layout/matrix3"/>
    <dgm:cxn modelId="{FB1FDF86-2A60-4E4B-A167-3545225C6EF1}" type="presOf" srcId="{2D4456F4-EEA5-1147-83C6-BFDC26D5E37D}" destId="{BEEE6E77-33BE-6F45-AA6C-BFDCBD3005D8}" srcOrd="0" destOrd="0" presId="urn:microsoft.com/office/officeart/2005/8/layout/matrix3"/>
    <dgm:cxn modelId="{CDAF42B5-D1FC-3745-9348-27534615EE49}" srcId="{2D4456F4-EEA5-1147-83C6-BFDC26D5E37D}" destId="{47D29EBD-EE78-164C-8317-C45D3826486C}" srcOrd="3" destOrd="0" parTransId="{D1D6DD2B-CFEE-6649-A350-066747C7C58A}" sibTransId="{89D91FAB-D788-E843-961B-271115EEC94A}"/>
    <dgm:cxn modelId="{82C29BFC-24EE-CF46-AB6F-164ADEADAD95}" type="presOf" srcId="{FA56AC1A-467B-8544-BC81-3836C4120273}" destId="{667AF260-9BFF-3A42-92F6-8AEF373DED36}" srcOrd="0" destOrd="0" presId="urn:microsoft.com/office/officeart/2005/8/layout/matrix3"/>
    <dgm:cxn modelId="{4B3FB2AB-D9FD-2840-826B-8AD4E2DED82A}" type="presParOf" srcId="{BEEE6E77-33BE-6F45-AA6C-BFDCBD3005D8}" destId="{BF82DF6D-3AE1-F24B-9F4D-BBC5D40735E6}" srcOrd="0" destOrd="0" presId="urn:microsoft.com/office/officeart/2005/8/layout/matrix3"/>
    <dgm:cxn modelId="{8D89EDBA-E9C6-2445-8E1B-EF976D5530D9}" type="presParOf" srcId="{BEEE6E77-33BE-6F45-AA6C-BFDCBD3005D8}" destId="{886FA4A2-68F0-5F40-B282-028C48D286A4}" srcOrd="1" destOrd="0" presId="urn:microsoft.com/office/officeart/2005/8/layout/matrix3"/>
    <dgm:cxn modelId="{580BD2D2-90CF-2C4B-A818-AF6181005881}" type="presParOf" srcId="{BEEE6E77-33BE-6F45-AA6C-BFDCBD3005D8}" destId="{667AF260-9BFF-3A42-92F6-8AEF373DED36}" srcOrd="2" destOrd="0" presId="urn:microsoft.com/office/officeart/2005/8/layout/matrix3"/>
    <dgm:cxn modelId="{00B17AA1-CEB1-7A4C-AE75-C398888B89B0}" type="presParOf" srcId="{BEEE6E77-33BE-6F45-AA6C-BFDCBD3005D8}" destId="{B4D7D81B-41CA-4048-AAF5-4A81DB38E348}" srcOrd="3" destOrd="0" presId="urn:microsoft.com/office/officeart/2005/8/layout/matrix3"/>
    <dgm:cxn modelId="{D8EEACFE-D1E7-584A-96EB-B60FA3E42B0A}" type="presParOf" srcId="{BEEE6E77-33BE-6F45-AA6C-BFDCBD3005D8}" destId="{22ECB0BF-55C3-004C-B6B1-5FBC13F2CE2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AA446-0BE9-48E0-9B22-32111E7283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8EBA5C31-0843-428F-A910-E00C6D44E6E0}">
      <dgm:prSet phldrT="[Texto]"/>
      <dgm:spPr/>
      <dgm:t>
        <a:bodyPr/>
        <a:lstStyle/>
        <a:p>
          <a:pPr>
            <a:buNone/>
          </a:pPr>
          <a:r>
            <a:rPr lang="es-MX" b="1" dirty="0">
              <a:solidFill>
                <a:schemeClr val="accent2">
                  <a:lumMod val="60000"/>
                  <a:lumOff val="40000"/>
                </a:schemeClr>
              </a:solidFill>
            </a:rPr>
            <a:t>Innovación de producto </a:t>
          </a:r>
        </a:p>
      </dgm:t>
    </dgm:pt>
    <dgm:pt modelId="{B18E2A19-CE69-49CF-AA7A-990148EAC8E9}" type="parTrans" cxnId="{8AFD0BB7-C197-4ACD-BC3C-2755E00FB532}">
      <dgm:prSet/>
      <dgm:spPr/>
      <dgm:t>
        <a:bodyPr/>
        <a:lstStyle/>
        <a:p>
          <a:endParaRPr lang="es-MX" sz="2000"/>
        </a:p>
      </dgm:t>
    </dgm:pt>
    <dgm:pt modelId="{C8AC8839-5EE6-4F71-B820-3BD9884A3673}" type="sibTrans" cxnId="{8AFD0BB7-C197-4ACD-BC3C-2755E00FB532}">
      <dgm:prSet/>
      <dgm:spPr/>
      <dgm:t>
        <a:bodyPr/>
        <a:lstStyle/>
        <a:p>
          <a:endParaRPr lang="es-MX"/>
        </a:p>
      </dgm:t>
    </dgm:pt>
    <dgm:pt modelId="{AA51DB61-721D-456F-B0B4-9F4400B41972}">
      <dgm:prSet/>
      <dgm:spPr/>
      <dgm:t>
        <a:bodyPr/>
        <a:lstStyle/>
        <a:p>
          <a:r>
            <a:rPr lang="es-MX" b="1" dirty="0">
              <a:solidFill>
                <a:schemeClr val="accent2">
                  <a:lumMod val="60000"/>
                  <a:lumOff val="40000"/>
                </a:schemeClr>
              </a:solidFill>
            </a:rPr>
            <a:t>Innovación de proceso</a:t>
          </a:r>
        </a:p>
      </dgm:t>
    </dgm:pt>
    <dgm:pt modelId="{3E06C2F6-492F-4C3C-9B8F-F01A89138101}" type="parTrans" cxnId="{84653AE9-16CE-4F3D-BD13-8E4E87FE8912}">
      <dgm:prSet/>
      <dgm:spPr/>
      <dgm:t>
        <a:bodyPr/>
        <a:lstStyle/>
        <a:p>
          <a:endParaRPr lang="es-MX" sz="2000"/>
        </a:p>
      </dgm:t>
    </dgm:pt>
    <dgm:pt modelId="{7B2DEF83-FD99-4950-90AF-05B7D8267F85}" type="sibTrans" cxnId="{84653AE9-16CE-4F3D-BD13-8E4E87FE8912}">
      <dgm:prSet/>
      <dgm:spPr/>
      <dgm:t>
        <a:bodyPr/>
        <a:lstStyle/>
        <a:p>
          <a:endParaRPr lang="es-MX"/>
        </a:p>
      </dgm:t>
    </dgm:pt>
    <dgm:pt modelId="{AAF923E8-A79A-478F-BA7E-7B80BE80A3A4}">
      <dgm:prSet/>
      <dgm:spPr/>
      <dgm:t>
        <a:bodyPr/>
        <a:lstStyle/>
        <a:p>
          <a:r>
            <a:rPr lang="es-MX" dirty="0"/>
            <a:t>Concepto aplicado tanto a los sectores de producción como a los de distribución</a:t>
          </a:r>
        </a:p>
      </dgm:t>
    </dgm:pt>
    <dgm:pt modelId="{80772333-5A8D-40BE-9782-F575437BE219}" type="parTrans" cxnId="{2BF1F20A-62A4-4D5C-B4ED-2082A42237CA}">
      <dgm:prSet/>
      <dgm:spPr/>
      <dgm:t>
        <a:bodyPr/>
        <a:lstStyle/>
        <a:p>
          <a:endParaRPr lang="es-MX" sz="2000"/>
        </a:p>
      </dgm:t>
    </dgm:pt>
    <dgm:pt modelId="{5016F39E-1460-4FCA-81B4-815539F151D1}" type="sibTrans" cxnId="{2BF1F20A-62A4-4D5C-B4ED-2082A42237CA}">
      <dgm:prSet/>
      <dgm:spPr/>
      <dgm:t>
        <a:bodyPr/>
        <a:lstStyle/>
        <a:p>
          <a:endParaRPr lang="es-MX"/>
        </a:p>
      </dgm:t>
    </dgm:pt>
    <dgm:pt modelId="{D378D8E8-4B28-4D15-B9F7-EA398A28E3AF}">
      <dgm:prSet/>
      <dgm:spPr/>
      <dgm:t>
        <a:bodyPr/>
        <a:lstStyle/>
        <a:p>
          <a:r>
            <a:rPr lang="es-MX" b="1" dirty="0">
              <a:solidFill>
                <a:schemeClr val="accent2">
                  <a:lumMod val="60000"/>
                  <a:lumOff val="40000"/>
                </a:schemeClr>
              </a:solidFill>
            </a:rPr>
            <a:t>Innovación en </a:t>
          </a:r>
          <a:r>
            <a:rPr lang="es-MX" b="1" i="1" dirty="0">
              <a:solidFill>
                <a:schemeClr val="accent2">
                  <a:lumMod val="60000"/>
                  <a:lumOff val="40000"/>
                </a:schemeClr>
              </a:solidFill>
            </a:rPr>
            <a:t>Marketing</a:t>
          </a:r>
        </a:p>
      </dgm:t>
    </dgm:pt>
    <dgm:pt modelId="{F0AB37A6-6D3F-4744-867C-A113C89830FA}" type="parTrans" cxnId="{8FDFA322-337B-42ED-B336-AFA273CE9996}">
      <dgm:prSet/>
      <dgm:spPr/>
      <dgm:t>
        <a:bodyPr/>
        <a:lstStyle/>
        <a:p>
          <a:endParaRPr lang="es-MX" sz="2000"/>
        </a:p>
      </dgm:t>
    </dgm:pt>
    <dgm:pt modelId="{D229A051-1155-450E-B0C5-3E08079C5588}" type="sibTrans" cxnId="{8FDFA322-337B-42ED-B336-AFA273CE9996}">
      <dgm:prSet/>
      <dgm:spPr/>
      <dgm:t>
        <a:bodyPr/>
        <a:lstStyle/>
        <a:p>
          <a:endParaRPr lang="es-MX"/>
        </a:p>
      </dgm:t>
    </dgm:pt>
    <dgm:pt modelId="{FFA535DC-D355-4F3F-AE25-A44C07504E61}">
      <dgm:prSet/>
      <dgm:spPr/>
      <dgm:t>
        <a:bodyPr/>
        <a:lstStyle/>
        <a:p>
          <a:r>
            <a:rPr lang="es-MX" dirty="0"/>
            <a:t>Consiste en utilizar un método de comercialización no utilizado antes en la empresa que puede consistir en cambios significativos en diseño, envasado, posicionamiento, promoción o tarificación</a:t>
          </a:r>
        </a:p>
      </dgm:t>
    </dgm:pt>
    <dgm:pt modelId="{39C62BFC-1963-45E4-84FC-2F9E8708AD58}" type="parTrans" cxnId="{3FE46894-3ABD-423B-ACBB-34F14BEC1743}">
      <dgm:prSet/>
      <dgm:spPr/>
      <dgm:t>
        <a:bodyPr/>
        <a:lstStyle/>
        <a:p>
          <a:endParaRPr lang="es-MX" sz="2000"/>
        </a:p>
      </dgm:t>
    </dgm:pt>
    <dgm:pt modelId="{8245F3A8-8D55-46D9-9C10-1F1469B1017D}" type="sibTrans" cxnId="{3FE46894-3ABD-423B-ACBB-34F14BEC1743}">
      <dgm:prSet/>
      <dgm:spPr/>
      <dgm:t>
        <a:bodyPr/>
        <a:lstStyle/>
        <a:p>
          <a:endParaRPr lang="es-MX"/>
        </a:p>
      </dgm:t>
    </dgm:pt>
    <dgm:pt modelId="{E58AE919-4238-434A-9827-C4C8B2DE1032}">
      <dgm:prSet/>
      <dgm:spPr/>
      <dgm:t>
        <a:bodyPr/>
        <a:lstStyle/>
        <a:p>
          <a:r>
            <a:rPr lang="es-MX" b="1" dirty="0">
              <a:solidFill>
                <a:schemeClr val="accent2">
                  <a:lumMod val="60000"/>
                  <a:lumOff val="40000"/>
                </a:schemeClr>
              </a:solidFill>
            </a:rPr>
            <a:t>Innovación en organización</a:t>
          </a:r>
        </a:p>
      </dgm:t>
    </dgm:pt>
    <dgm:pt modelId="{2D9F2178-059A-4D11-B3B2-36273BB9663D}" type="parTrans" cxnId="{677828FA-5D11-46C1-9DAB-B8D07D59EB55}">
      <dgm:prSet/>
      <dgm:spPr/>
      <dgm:t>
        <a:bodyPr/>
        <a:lstStyle/>
        <a:p>
          <a:endParaRPr lang="es-MX" sz="2000"/>
        </a:p>
      </dgm:t>
    </dgm:pt>
    <dgm:pt modelId="{D8B5F779-F03E-4775-81E1-A6346D0E4DBB}" type="sibTrans" cxnId="{677828FA-5D11-46C1-9DAB-B8D07D59EB55}">
      <dgm:prSet/>
      <dgm:spPr/>
      <dgm:t>
        <a:bodyPr/>
        <a:lstStyle/>
        <a:p>
          <a:endParaRPr lang="es-MX"/>
        </a:p>
      </dgm:t>
    </dgm:pt>
    <dgm:pt modelId="{9E35E6A7-5C08-4A42-A192-38ABDEE675AF}">
      <dgm:prSet/>
      <dgm:spPr/>
      <dgm:t>
        <a:bodyPr/>
        <a:lstStyle/>
        <a:p>
          <a:r>
            <a:rPr lang="es-MX" dirty="0"/>
            <a:t>Cambios en las prácticas y procedimientos de la empresa, modificaciones en el lugar de trabajo, en las relaciones exteriores como aplicación de decisiones estratégicas</a:t>
          </a:r>
        </a:p>
      </dgm:t>
    </dgm:pt>
    <dgm:pt modelId="{13F47659-BF2B-4E0C-B735-81B61DDD9495}" type="parTrans" cxnId="{29FED26E-B493-40ED-8383-AB19DBDF3A2A}">
      <dgm:prSet/>
      <dgm:spPr/>
      <dgm:t>
        <a:bodyPr/>
        <a:lstStyle/>
        <a:p>
          <a:endParaRPr lang="es-MX" sz="2000"/>
        </a:p>
      </dgm:t>
    </dgm:pt>
    <dgm:pt modelId="{9378CA53-FFEF-4A55-9EAE-025F8001F1F3}" type="sibTrans" cxnId="{29FED26E-B493-40ED-8383-AB19DBDF3A2A}">
      <dgm:prSet/>
      <dgm:spPr/>
      <dgm:t>
        <a:bodyPr/>
        <a:lstStyle/>
        <a:p>
          <a:endParaRPr lang="es-MX"/>
        </a:p>
      </dgm:t>
    </dgm:pt>
    <dgm:pt modelId="{352F66FD-2784-4E4B-9189-475309ECFD2C}">
      <dgm:prSet/>
      <dgm:spPr/>
      <dgm:t>
        <a:bodyPr/>
        <a:lstStyle/>
        <a:p>
          <a:pPr>
            <a:buFont typeface="Arial" panose="020B0604020202020204" pitchFamily="34" charset="0"/>
            <a:buChar char="•"/>
          </a:pPr>
          <a:r>
            <a:rPr lang="es-MX" dirty="0"/>
            <a:t>Aporta un bien o servicio nuevo, o significativamente mejorado, en cuanto a sus características técnicas o en cuanto a su uso u otras funcionalidades</a:t>
          </a:r>
        </a:p>
      </dgm:t>
    </dgm:pt>
    <dgm:pt modelId="{93D3FD8F-ACCE-413E-9C7E-3E4CEB6689A1}" type="sibTrans" cxnId="{F17E7322-6F9A-481C-8C26-F8772FDF208F}">
      <dgm:prSet/>
      <dgm:spPr/>
      <dgm:t>
        <a:bodyPr/>
        <a:lstStyle/>
        <a:p>
          <a:endParaRPr lang="es-MX"/>
        </a:p>
      </dgm:t>
    </dgm:pt>
    <dgm:pt modelId="{317C7569-1E13-4B20-BD49-BF62D197C998}" type="parTrans" cxnId="{F17E7322-6F9A-481C-8C26-F8772FDF208F}">
      <dgm:prSet/>
      <dgm:spPr/>
      <dgm:t>
        <a:bodyPr/>
        <a:lstStyle/>
        <a:p>
          <a:endParaRPr lang="es-MX" sz="2000"/>
        </a:p>
      </dgm:t>
    </dgm:pt>
    <dgm:pt modelId="{20DC1E2B-A98F-6947-9258-6F248080E9F7}" type="pres">
      <dgm:prSet presAssocID="{B43AA446-0BE9-48E0-9B22-32111E7283A1}" presName="diagram" presStyleCnt="0">
        <dgm:presLayoutVars>
          <dgm:dir/>
          <dgm:resizeHandles val="exact"/>
        </dgm:presLayoutVars>
      </dgm:prSet>
      <dgm:spPr/>
    </dgm:pt>
    <dgm:pt modelId="{81EB1DB2-C901-C44F-8BE5-E3883F3836B6}" type="pres">
      <dgm:prSet presAssocID="{8EBA5C31-0843-428F-A910-E00C6D44E6E0}" presName="node" presStyleLbl="node1" presStyleIdx="0" presStyleCnt="4">
        <dgm:presLayoutVars>
          <dgm:bulletEnabled val="1"/>
        </dgm:presLayoutVars>
      </dgm:prSet>
      <dgm:spPr>
        <a:prstGeom prst="snip1Rect">
          <a:avLst/>
        </a:prstGeom>
      </dgm:spPr>
    </dgm:pt>
    <dgm:pt modelId="{C42B1581-6E7B-F84F-A0E2-B57D6557B4F6}" type="pres">
      <dgm:prSet presAssocID="{C8AC8839-5EE6-4F71-B820-3BD9884A3673}" presName="sibTrans" presStyleCnt="0"/>
      <dgm:spPr/>
    </dgm:pt>
    <dgm:pt modelId="{A095AA5F-C6AF-4148-BF76-F2584AAAEE19}" type="pres">
      <dgm:prSet presAssocID="{AA51DB61-721D-456F-B0B4-9F4400B41972}" presName="node" presStyleLbl="node1" presStyleIdx="1" presStyleCnt="4">
        <dgm:presLayoutVars>
          <dgm:bulletEnabled val="1"/>
        </dgm:presLayoutVars>
      </dgm:prSet>
      <dgm:spPr>
        <a:prstGeom prst="snip1Rect">
          <a:avLst/>
        </a:prstGeom>
      </dgm:spPr>
    </dgm:pt>
    <dgm:pt modelId="{D7F527C4-92D7-2B4B-954F-E139425E9F93}" type="pres">
      <dgm:prSet presAssocID="{7B2DEF83-FD99-4950-90AF-05B7D8267F85}" presName="sibTrans" presStyleCnt="0"/>
      <dgm:spPr/>
    </dgm:pt>
    <dgm:pt modelId="{E5AE5F46-8BE8-7A45-AD8F-F3D5E3D663CB}" type="pres">
      <dgm:prSet presAssocID="{D378D8E8-4B28-4D15-B9F7-EA398A28E3AF}" presName="node" presStyleLbl="node1" presStyleIdx="2" presStyleCnt="4">
        <dgm:presLayoutVars>
          <dgm:bulletEnabled val="1"/>
        </dgm:presLayoutVars>
      </dgm:prSet>
      <dgm:spPr>
        <a:prstGeom prst="snip1Rect">
          <a:avLst/>
        </a:prstGeom>
      </dgm:spPr>
    </dgm:pt>
    <dgm:pt modelId="{248F8CE3-1EBA-9A46-A737-7473AFFFAA35}" type="pres">
      <dgm:prSet presAssocID="{D229A051-1155-450E-B0C5-3E08079C5588}" presName="sibTrans" presStyleCnt="0"/>
      <dgm:spPr/>
    </dgm:pt>
    <dgm:pt modelId="{BFE2D64F-7E4F-4B47-9C88-EC2653A675A3}" type="pres">
      <dgm:prSet presAssocID="{E58AE919-4238-434A-9827-C4C8B2DE1032}" presName="node" presStyleLbl="node1" presStyleIdx="3" presStyleCnt="4">
        <dgm:presLayoutVars>
          <dgm:bulletEnabled val="1"/>
        </dgm:presLayoutVars>
      </dgm:prSet>
      <dgm:spPr>
        <a:prstGeom prst="snip1Rect">
          <a:avLst/>
        </a:prstGeom>
      </dgm:spPr>
    </dgm:pt>
  </dgm:ptLst>
  <dgm:cxnLst>
    <dgm:cxn modelId="{2BF1F20A-62A4-4D5C-B4ED-2082A42237CA}" srcId="{AA51DB61-721D-456F-B0B4-9F4400B41972}" destId="{AAF923E8-A79A-478F-BA7E-7B80BE80A3A4}" srcOrd="0" destOrd="0" parTransId="{80772333-5A8D-40BE-9782-F575437BE219}" sibTransId="{5016F39E-1460-4FCA-81B4-815539F151D1}"/>
    <dgm:cxn modelId="{F17E7322-6F9A-481C-8C26-F8772FDF208F}" srcId="{8EBA5C31-0843-428F-A910-E00C6D44E6E0}" destId="{352F66FD-2784-4E4B-9189-475309ECFD2C}" srcOrd="0" destOrd="0" parTransId="{317C7569-1E13-4B20-BD49-BF62D197C998}" sibTransId="{93D3FD8F-ACCE-413E-9C7E-3E4CEB6689A1}"/>
    <dgm:cxn modelId="{8FDFA322-337B-42ED-B336-AFA273CE9996}" srcId="{B43AA446-0BE9-48E0-9B22-32111E7283A1}" destId="{D378D8E8-4B28-4D15-B9F7-EA398A28E3AF}" srcOrd="2" destOrd="0" parTransId="{F0AB37A6-6D3F-4744-867C-A113C89830FA}" sibTransId="{D229A051-1155-450E-B0C5-3E08079C5588}"/>
    <dgm:cxn modelId="{E02D1235-25FB-D949-8DD3-CC08DF207D9C}" type="presOf" srcId="{AAF923E8-A79A-478F-BA7E-7B80BE80A3A4}" destId="{A095AA5F-C6AF-4148-BF76-F2584AAAEE19}" srcOrd="0" destOrd="1" presId="urn:microsoft.com/office/officeart/2005/8/layout/default"/>
    <dgm:cxn modelId="{7B6AE04A-25AA-4F4C-9F60-9583D40FA54B}" type="presOf" srcId="{9E35E6A7-5C08-4A42-A192-38ABDEE675AF}" destId="{BFE2D64F-7E4F-4B47-9C88-EC2653A675A3}" srcOrd="0" destOrd="1" presId="urn:microsoft.com/office/officeart/2005/8/layout/default"/>
    <dgm:cxn modelId="{29FED26E-B493-40ED-8383-AB19DBDF3A2A}" srcId="{E58AE919-4238-434A-9827-C4C8B2DE1032}" destId="{9E35E6A7-5C08-4A42-A192-38ABDEE675AF}" srcOrd="0" destOrd="0" parTransId="{13F47659-BF2B-4E0C-B735-81B61DDD9495}" sibTransId="{9378CA53-FFEF-4A55-9EAE-025F8001F1F3}"/>
    <dgm:cxn modelId="{FD31A679-16C4-6B43-B1E8-3055515AC430}" type="presOf" srcId="{FFA535DC-D355-4F3F-AE25-A44C07504E61}" destId="{E5AE5F46-8BE8-7A45-AD8F-F3D5E3D663CB}" srcOrd="0" destOrd="1" presId="urn:microsoft.com/office/officeart/2005/8/layout/default"/>
    <dgm:cxn modelId="{4548DB8A-5855-E444-BF17-9BEFA7463B6F}" type="presOf" srcId="{AA51DB61-721D-456F-B0B4-9F4400B41972}" destId="{A095AA5F-C6AF-4148-BF76-F2584AAAEE19}" srcOrd="0" destOrd="0" presId="urn:microsoft.com/office/officeart/2005/8/layout/default"/>
    <dgm:cxn modelId="{3FE46894-3ABD-423B-ACBB-34F14BEC1743}" srcId="{D378D8E8-4B28-4D15-B9F7-EA398A28E3AF}" destId="{FFA535DC-D355-4F3F-AE25-A44C07504E61}" srcOrd="0" destOrd="0" parTransId="{39C62BFC-1963-45E4-84FC-2F9E8708AD58}" sibTransId="{8245F3A8-8D55-46D9-9C10-1F1469B1017D}"/>
    <dgm:cxn modelId="{50C01A9F-AB91-FF45-B449-B49A7C1DCCCC}" type="presOf" srcId="{352F66FD-2784-4E4B-9189-475309ECFD2C}" destId="{81EB1DB2-C901-C44F-8BE5-E3883F3836B6}" srcOrd="0" destOrd="1" presId="urn:microsoft.com/office/officeart/2005/8/layout/default"/>
    <dgm:cxn modelId="{050755A2-EAAC-A245-841E-3DD9371A29FB}" type="presOf" srcId="{B43AA446-0BE9-48E0-9B22-32111E7283A1}" destId="{20DC1E2B-A98F-6947-9258-6F248080E9F7}" srcOrd="0" destOrd="0" presId="urn:microsoft.com/office/officeart/2005/8/layout/default"/>
    <dgm:cxn modelId="{8AFD0BB7-C197-4ACD-BC3C-2755E00FB532}" srcId="{B43AA446-0BE9-48E0-9B22-32111E7283A1}" destId="{8EBA5C31-0843-428F-A910-E00C6D44E6E0}" srcOrd="0" destOrd="0" parTransId="{B18E2A19-CE69-49CF-AA7A-990148EAC8E9}" sibTransId="{C8AC8839-5EE6-4F71-B820-3BD9884A3673}"/>
    <dgm:cxn modelId="{04BB68D0-808F-7D4E-A58B-338A6E574362}" type="presOf" srcId="{D378D8E8-4B28-4D15-B9F7-EA398A28E3AF}" destId="{E5AE5F46-8BE8-7A45-AD8F-F3D5E3D663CB}" srcOrd="0" destOrd="0" presId="urn:microsoft.com/office/officeart/2005/8/layout/default"/>
    <dgm:cxn modelId="{84653AE9-16CE-4F3D-BD13-8E4E87FE8912}" srcId="{B43AA446-0BE9-48E0-9B22-32111E7283A1}" destId="{AA51DB61-721D-456F-B0B4-9F4400B41972}" srcOrd="1" destOrd="0" parTransId="{3E06C2F6-492F-4C3C-9B8F-F01A89138101}" sibTransId="{7B2DEF83-FD99-4950-90AF-05B7D8267F85}"/>
    <dgm:cxn modelId="{9AC741EE-C903-DD45-A4B5-40F5540452A9}" type="presOf" srcId="{E58AE919-4238-434A-9827-C4C8B2DE1032}" destId="{BFE2D64F-7E4F-4B47-9C88-EC2653A675A3}" srcOrd="0" destOrd="0" presId="urn:microsoft.com/office/officeart/2005/8/layout/default"/>
    <dgm:cxn modelId="{1D5A94F8-B44E-D245-A520-1B6A09D50F10}" type="presOf" srcId="{8EBA5C31-0843-428F-A910-E00C6D44E6E0}" destId="{81EB1DB2-C901-C44F-8BE5-E3883F3836B6}" srcOrd="0" destOrd="0" presId="urn:microsoft.com/office/officeart/2005/8/layout/default"/>
    <dgm:cxn modelId="{677828FA-5D11-46C1-9DAB-B8D07D59EB55}" srcId="{B43AA446-0BE9-48E0-9B22-32111E7283A1}" destId="{E58AE919-4238-434A-9827-C4C8B2DE1032}" srcOrd="3" destOrd="0" parTransId="{2D9F2178-059A-4D11-B3B2-36273BB9663D}" sibTransId="{D8B5F779-F03E-4775-81E1-A6346D0E4DBB}"/>
    <dgm:cxn modelId="{DB578A45-7B16-7640-A141-AF1D9CE18B24}" type="presParOf" srcId="{20DC1E2B-A98F-6947-9258-6F248080E9F7}" destId="{81EB1DB2-C901-C44F-8BE5-E3883F3836B6}" srcOrd="0" destOrd="0" presId="urn:microsoft.com/office/officeart/2005/8/layout/default"/>
    <dgm:cxn modelId="{41848AC7-2241-3245-9FDD-54963FAC681F}" type="presParOf" srcId="{20DC1E2B-A98F-6947-9258-6F248080E9F7}" destId="{C42B1581-6E7B-F84F-A0E2-B57D6557B4F6}" srcOrd="1" destOrd="0" presId="urn:microsoft.com/office/officeart/2005/8/layout/default"/>
    <dgm:cxn modelId="{91956494-1EF1-DA45-8705-E830F9C044F0}" type="presParOf" srcId="{20DC1E2B-A98F-6947-9258-6F248080E9F7}" destId="{A095AA5F-C6AF-4148-BF76-F2584AAAEE19}" srcOrd="2" destOrd="0" presId="urn:microsoft.com/office/officeart/2005/8/layout/default"/>
    <dgm:cxn modelId="{9085D745-28DA-634F-AD8B-507815B57F5A}" type="presParOf" srcId="{20DC1E2B-A98F-6947-9258-6F248080E9F7}" destId="{D7F527C4-92D7-2B4B-954F-E139425E9F93}" srcOrd="3" destOrd="0" presId="urn:microsoft.com/office/officeart/2005/8/layout/default"/>
    <dgm:cxn modelId="{3EAD0D1A-05D2-7F47-8563-1A8E9176A8FA}" type="presParOf" srcId="{20DC1E2B-A98F-6947-9258-6F248080E9F7}" destId="{E5AE5F46-8BE8-7A45-AD8F-F3D5E3D663CB}" srcOrd="4" destOrd="0" presId="urn:microsoft.com/office/officeart/2005/8/layout/default"/>
    <dgm:cxn modelId="{8032EC33-5C5B-954A-939E-C9698A4700BC}" type="presParOf" srcId="{20DC1E2B-A98F-6947-9258-6F248080E9F7}" destId="{248F8CE3-1EBA-9A46-A737-7473AFFFAA35}" srcOrd="5" destOrd="0" presId="urn:microsoft.com/office/officeart/2005/8/layout/default"/>
    <dgm:cxn modelId="{F6FF9884-8387-C84B-ABF9-3D9C22774467}" type="presParOf" srcId="{20DC1E2B-A98F-6947-9258-6F248080E9F7}" destId="{BFE2D64F-7E4F-4B47-9C88-EC2653A675A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1A3007-27AF-4372-AB0C-BEC33AC4086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3D3CA41-40F3-4F9A-AD74-86F25819B70F}">
      <dgm:prSet custT="1"/>
      <dgm:spPr>
        <a:solidFill>
          <a:schemeClr val="accent2">
            <a:lumMod val="75000"/>
          </a:schemeClr>
        </a:solidFill>
      </dgm:spPr>
      <dgm:t>
        <a:bodyPr/>
        <a:lstStyle/>
        <a:p>
          <a:pPr algn="just"/>
          <a:r>
            <a:rPr lang="es-MX" sz="2200">
              <a:effectLst>
                <a:outerShdw blurRad="38100" dist="38100" dir="2700000" algn="tl">
                  <a:srgbClr val="000000">
                    <a:alpha val="43137"/>
                  </a:srgbClr>
                </a:outerShdw>
              </a:effectLst>
            </a:rPr>
            <a:t>Los problemas sociales también demandan soluciones</a:t>
          </a:r>
          <a:endParaRPr lang="en-US" sz="2200" dirty="0">
            <a:effectLst>
              <a:outerShdw blurRad="38100" dist="38100" dir="2700000" algn="tl">
                <a:srgbClr val="000000">
                  <a:alpha val="43137"/>
                </a:srgbClr>
              </a:outerShdw>
            </a:effectLst>
          </a:endParaRPr>
        </a:p>
      </dgm:t>
    </dgm:pt>
    <dgm:pt modelId="{1E12A303-697B-4C55-A087-C7F2A7C777BA}" type="parTrans" cxnId="{B2AEF8EB-BEC2-4E47-B86D-92B5FBF61BB6}">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6F3DF238-25D1-408F-9EEB-31FE97D8BC67}" type="sibTrans" cxnId="{B2AEF8EB-BEC2-4E47-B86D-92B5FBF61BB6}">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C0519E7F-B392-4809-9395-C7E204835D10}">
      <dgm:prSet custT="1"/>
      <dgm:spPr>
        <a:solidFill>
          <a:schemeClr val="accent3">
            <a:lumMod val="75000"/>
          </a:schemeClr>
        </a:solidFill>
      </dgm:spPr>
      <dgm:t>
        <a:bodyPr/>
        <a:lstStyle/>
        <a:p>
          <a:pPr algn="just"/>
          <a:r>
            <a:rPr lang="es-MX" sz="2200" dirty="0">
              <a:effectLst>
                <a:outerShdw blurRad="38100" dist="38100" dir="2700000" algn="tl">
                  <a:srgbClr val="000000">
                    <a:alpha val="43137"/>
                  </a:srgbClr>
                </a:outerShdw>
              </a:effectLst>
            </a:rPr>
            <a:t>La aportación de conocimiento tiene que llevar a la generación de valor para una comunidad</a:t>
          </a:r>
          <a:endParaRPr lang="en-US" sz="2200" dirty="0">
            <a:effectLst>
              <a:outerShdw blurRad="38100" dist="38100" dir="2700000" algn="tl">
                <a:srgbClr val="000000">
                  <a:alpha val="43137"/>
                </a:srgbClr>
              </a:outerShdw>
            </a:effectLst>
          </a:endParaRPr>
        </a:p>
      </dgm:t>
    </dgm:pt>
    <dgm:pt modelId="{EEC1E2BB-DAE5-47FE-8C22-73152DF783F7}" type="parTrans" cxnId="{2DA41361-66AF-4FF1-B04C-E4E22169C113}">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2B953FBC-846A-4BA1-B9AD-DB639122644A}" type="sibTrans" cxnId="{2DA41361-66AF-4FF1-B04C-E4E22169C113}">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5D58D268-BF0C-49A6-9F15-E153AB5C7BA3}">
      <dgm:prSet custT="1"/>
      <dgm:spPr>
        <a:solidFill>
          <a:schemeClr val="accent4">
            <a:lumMod val="75000"/>
          </a:schemeClr>
        </a:solidFill>
      </dgm:spPr>
      <dgm:t>
        <a:bodyPr/>
        <a:lstStyle/>
        <a:p>
          <a:pPr algn="just"/>
          <a:r>
            <a:rPr lang="es-MX" sz="2200" dirty="0">
              <a:effectLst>
                <a:outerShdw blurRad="38100" dist="38100" dir="2700000" algn="tl">
                  <a:srgbClr val="000000">
                    <a:alpha val="43137"/>
                  </a:srgbClr>
                </a:outerShdw>
              </a:effectLst>
            </a:rPr>
            <a:t>El fin no debe afectar la calidad de la generación y transferencia de conocimiento</a:t>
          </a:r>
          <a:endParaRPr lang="en-US" sz="2200" dirty="0">
            <a:effectLst>
              <a:outerShdw blurRad="38100" dist="38100" dir="2700000" algn="tl">
                <a:srgbClr val="000000">
                  <a:alpha val="43137"/>
                </a:srgbClr>
              </a:outerShdw>
            </a:effectLst>
          </a:endParaRPr>
        </a:p>
      </dgm:t>
    </dgm:pt>
    <dgm:pt modelId="{4521F73C-B781-457F-8159-B69E0A107C42}" type="parTrans" cxnId="{37BB991A-D1C4-43F4-8080-949A1377435E}">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307B62E9-41C1-46F7-8E40-0B4C0BFE1DF3}" type="sibTrans" cxnId="{37BB991A-D1C4-43F4-8080-949A1377435E}">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A98AB225-758D-4C24-87E6-AF1342451678}">
      <dgm:prSet custT="1"/>
      <dgm:spPr>
        <a:solidFill>
          <a:schemeClr val="accent6">
            <a:lumMod val="75000"/>
          </a:schemeClr>
        </a:solidFill>
      </dgm:spPr>
      <dgm:t>
        <a:bodyPr/>
        <a:lstStyle/>
        <a:p>
          <a:pPr algn="just"/>
          <a:r>
            <a:rPr lang="es-MX" sz="2200" dirty="0">
              <a:effectLst>
                <a:outerShdw blurRad="38100" dist="38100" dir="2700000" algn="tl">
                  <a:srgbClr val="000000">
                    <a:alpha val="43137"/>
                  </a:srgbClr>
                </a:outerShdw>
              </a:effectLst>
            </a:rPr>
            <a:t>Si se trata de generar un beneficio colectivo sostenible, hay que usar los mejores medios</a:t>
          </a:r>
          <a:endParaRPr lang="en-US" sz="2200" dirty="0">
            <a:effectLst>
              <a:outerShdw blurRad="38100" dist="38100" dir="2700000" algn="tl">
                <a:srgbClr val="000000">
                  <a:alpha val="43137"/>
                </a:srgbClr>
              </a:outerShdw>
            </a:effectLst>
          </a:endParaRPr>
        </a:p>
      </dgm:t>
    </dgm:pt>
    <dgm:pt modelId="{5C515305-7A94-43CF-ACAC-F198CD8FAA1A}" type="parTrans" cxnId="{A1FC2A4F-88FF-4CC9-8226-72D87A57E823}">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1A6A9182-9766-4D9A-9AD0-6C1296B53BAB}" type="sibTrans" cxnId="{A1FC2A4F-88FF-4CC9-8226-72D87A57E823}">
      <dgm:prSet/>
      <dgm:spPr/>
      <dgm:t>
        <a:bodyPr/>
        <a:lstStyle/>
        <a:p>
          <a:pPr algn="just"/>
          <a:endParaRPr lang="en-US" sz="2200">
            <a:solidFill>
              <a:schemeClr val="bg1">
                <a:lumMod val="95000"/>
              </a:schemeClr>
            </a:solidFill>
            <a:effectLst>
              <a:outerShdw blurRad="38100" dist="38100" dir="2700000" algn="tl">
                <a:srgbClr val="000000">
                  <a:alpha val="43137"/>
                </a:srgbClr>
              </a:outerShdw>
            </a:effectLst>
          </a:endParaRPr>
        </a:p>
      </dgm:t>
    </dgm:pt>
    <dgm:pt modelId="{4A220F34-F9CB-45E4-B8AC-26F907F1FBF7}" type="pres">
      <dgm:prSet presAssocID="{591A3007-27AF-4372-AB0C-BEC33AC4086E}" presName="linear" presStyleCnt="0">
        <dgm:presLayoutVars>
          <dgm:animLvl val="lvl"/>
          <dgm:resizeHandles val="exact"/>
        </dgm:presLayoutVars>
      </dgm:prSet>
      <dgm:spPr/>
    </dgm:pt>
    <dgm:pt modelId="{E986CEBE-4368-4314-B503-BDA642DC7CCF}" type="pres">
      <dgm:prSet presAssocID="{63D3CA41-40F3-4F9A-AD74-86F25819B70F}" presName="parentText" presStyleLbl="node1" presStyleIdx="0" presStyleCnt="4">
        <dgm:presLayoutVars>
          <dgm:chMax val="0"/>
          <dgm:bulletEnabled val="1"/>
        </dgm:presLayoutVars>
      </dgm:prSet>
      <dgm:spPr/>
    </dgm:pt>
    <dgm:pt modelId="{047ABFC5-8EFF-46B3-A6AD-400F5337373E}" type="pres">
      <dgm:prSet presAssocID="{6F3DF238-25D1-408F-9EEB-31FE97D8BC67}" presName="spacer" presStyleCnt="0"/>
      <dgm:spPr/>
    </dgm:pt>
    <dgm:pt modelId="{1452DEAA-81C5-467E-8EC5-26BE04198411}" type="pres">
      <dgm:prSet presAssocID="{C0519E7F-B392-4809-9395-C7E204835D10}" presName="parentText" presStyleLbl="node1" presStyleIdx="1" presStyleCnt="4">
        <dgm:presLayoutVars>
          <dgm:chMax val="0"/>
          <dgm:bulletEnabled val="1"/>
        </dgm:presLayoutVars>
      </dgm:prSet>
      <dgm:spPr/>
    </dgm:pt>
    <dgm:pt modelId="{04673684-A369-4B1D-999F-C5D99FC9D750}" type="pres">
      <dgm:prSet presAssocID="{2B953FBC-846A-4BA1-B9AD-DB639122644A}" presName="spacer" presStyleCnt="0"/>
      <dgm:spPr/>
    </dgm:pt>
    <dgm:pt modelId="{280D3B10-6710-4FF8-82AD-D40DBC9D1D18}" type="pres">
      <dgm:prSet presAssocID="{5D58D268-BF0C-49A6-9F15-E153AB5C7BA3}" presName="parentText" presStyleLbl="node1" presStyleIdx="2" presStyleCnt="4">
        <dgm:presLayoutVars>
          <dgm:chMax val="0"/>
          <dgm:bulletEnabled val="1"/>
        </dgm:presLayoutVars>
      </dgm:prSet>
      <dgm:spPr/>
    </dgm:pt>
    <dgm:pt modelId="{432539F6-9973-4D07-89D8-F9BA89E6B71C}" type="pres">
      <dgm:prSet presAssocID="{307B62E9-41C1-46F7-8E40-0B4C0BFE1DF3}" presName="spacer" presStyleCnt="0"/>
      <dgm:spPr/>
    </dgm:pt>
    <dgm:pt modelId="{000676C6-6A6B-4451-9488-3820D5A31E92}" type="pres">
      <dgm:prSet presAssocID="{A98AB225-758D-4C24-87E6-AF1342451678}" presName="parentText" presStyleLbl="node1" presStyleIdx="3" presStyleCnt="4">
        <dgm:presLayoutVars>
          <dgm:chMax val="0"/>
          <dgm:bulletEnabled val="1"/>
        </dgm:presLayoutVars>
      </dgm:prSet>
      <dgm:spPr/>
    </dgm:pt>
  </dgm:ptLst>
  <dgm:cxnLst>
    <dgm:cxn modelId="{066E7C16-027B-4AA7-B96F-252D94740125}" type="presOf" srcId="{C0519E7F-B392-4809-9395-C7E204835D10}" destId="{1452DEAA-81C5-467E-8EC5-26BE04198411}" srcOrd="0" destOrd="0" presId="urn:microsoft.com/office/officeart/2005/8/layout/vList2"/>
    <dgm:cxn modelId="{37BB991A-D1C4-43F4-8080-949A1377435E}" srcId="{591A3007-27AF-4372-AB0C-BEC33AC4086E}" destId="{5D58D268-BF0C-49A6-9F15-E153AB5C7BA3}" srcOrd="2" destOrd="0" parTransId="{4521F73C-B781-457F-8159-B69E0A107C42}" sibTransId="{307B62E9-41C1-46F7-8E40-0B4C0BFE1DF3}"/>
    <dgm:cxn modelId="{2DA41361-66AF-4FF1-B04C-E4E22169C113}" srcId="{591A3007-27AF-4372-AB0C-BEC33AC4086E}" destId="{C0519E7F-B392-4809-9395-C7E204835D10}" srcOrd="1" destOrd="0" parTransId="{EEC1E2BB-DAE5-47FE-8C22-73152DF783F7}" sibTransId="{2B953FBC-846A-4BA1-B9AD-DB639122644A}"/>
    <dgm:cxn modelId="{01AD3667-7B80-42BC-B4BB-01557B578523}" type="presOf" srcId="{A98AB225-758D-4C24-87E6-AF1342451678}" destId="{000676C6-6A6B-4451-9488-3820D5A31E92}" srcOrd="0" destOrd="0" presId="urn:microsoft.com/office/officeart/2005/8/layout/vList2"/>
    <dgm:cxn modelId="{A1FC2A4F-88FF-4CC9-8226-72D87A57E823}" srcId="{591A3007-27AF-4372-AB0C-BEC33AC4086E}" destId="{A98AB225-758D-4C24-87E6-AF1342451678}" srcOrd="3" destOrd="0" parTransId="{5C515305-7A94-43CF-ACAC-F198CD8FAA1A}" sibTransId="{1A6A9182-9766-4D9A-9AD0-6C1296B53BAB}"/>
    <dgm:cxn modelId="{14FAF79B-AD44-4F74-BDA3-122EAA8112FE}" type="presOf" srcId="{5D58D268-BF0C-49A6-9F15-E153AB5C7BA3}" destId="{280D3B10-6710-4FF8-82AD-D40DBC9D1D18}" srcOrd="0" destOrd="0" presId="urn:microsoft.com/office/officeart/2005/8/layout/vList2"/>
    <dgm:cxn modelId="{29052CC0-516D-448F-AFC1-3E358EB86ADE}" type="presOf" srcId="{591A3007-27AF-4372-AB0C-BEC33AC4086E}" destId="{4A220F34-F9CB-45E4-B8AC-26F907F1FBF7}" srcOrd="0" destOrd="0" presId="urn:microsoft.com/office/officeart/2005/8/layout/vList2"/>
    <dgm:cxn modelId="{B2AEF8EB-BEC2-4E47-B86D-92B5FBF61BB6}" srcId="{591A3007-27AF-4372-AB0C-BEC33AC4086E}" destId="{63D3CA41-40F3-4F9A-AD74-86F25819B70F}" srcOrd="0" destOrd="0" parTransId="{1E12A303-697B-4C55-A087-C7F2A7C777BA}" sibTransId="{6F3DF238-25D1-408F-9EEB-31FE97D8BC67}"/>
    <dgm:cxn modelId="{76E729FB-3F26-4FA7-B84C-BDAE47E14FD2}" type="presOf" srcId="{63D3CA41-40F3-4F9A-AD74-86F25819B70F}" destId="{E986CEBE-4368-4314-B503-BDA642DC7CCF}" srcOrd="0" destOrd="0" presId="urn:microsoft.com/office/officeart/2005/8/layout/vList2"/>
    <dgm:cxn modelId="{B3C59DFF-212A-4BF9-B21D-E83E2DDEE773}" type="presParOf" srcId="{4A220F34-F9CB-45E4-B8AC-26F907F1FBF7}" destId="{E986CEBE-4368-4314-B503-BDA642DC7CCF}" srcOrd="0" destOrd="0" presId="urn:microsoft.com/office/officeart/2005/8/layout/vList2"/>
    <dgm:cxn modelId="{A687F258-9F1B-48E0-AE51-85F1F0A2299C}" type="presParOf" srcId="{4A220F34-F9CB-45E4-B8AC-26F907F1FBF7}" destId="{047ABFC5-8EFF-46B3-A6AD-400F5337373E}" srcOrd="1" destOrd="0" presId="urn:microsoft.com/office/officeart/2005/8/layout/vList2"/>
    <dgm:cxn modelId="{B83CBE83-555B-4771-B0E3-EB1B1216BD2D}" type="presParOf" srcId="{4A220F34-F9CB-45E4-B8AC-26F907F1FBF7}" destId="{1452DEAA-81C5-467E-8EC5-26BE04198411}" srcOrd="2" destOrd="0" presId="urn:microsoft.com/office/officeart/2005/8/layout/vList2"/>
    <dgm:cxn modelId="{9D596F59-AE78-4E9F-90A1-2EDCB339937B}" type="presParOf" srcId="{4A220F34-F9CB-45E4-B8AC-26F907F1FBF7}" destId="{04673684-A369-4B1D-999F-C5D99FC9D750}" srcOrd="3" destOrd="0" presId="urn:microsoft.com/office/officeart/2005/8/layout/vList2"/>
    <dgm:cxn modelId="{0BA59520-67F0-4B02-A487-CC9487E01E16}" type="presParOf" srcId="{4A220F34-F9CB-45E4-B8AC-26F907F1FBF7}" destId="{280D3B10-6710-4FF8-82AD-D40DBC9D1D18}" srcOrd="4" destOrd="0" presId="urn:microsoft.com/office/officeart/2005/8/layout/vList2"/>
    <dgm:cxn modelId="{58630602-CF4A-4692-ABE0-9DE2D3CEED4C}" type="presParOf" srcId="{4A220F34-F9CB-45E4-B8AC-26F907F1FBF7}" destId="{432539F6-9973-4D07-89D8-F9BA89E6B71C}" srcOrd="5" destOrd="0" presId="urn:microsoft.com/office/officeart/2005/8/layout/vList2"/>
    <dgm:cxn modelId="{04A617F2-221F-4EEF-B96C-169DE461138B}" type="presParOf" srcId="{4A220F34-F9CB-45E4-B8AC-26F907F1FBF7}" destId="{000676C6-6A6B-4451-9488-3820D5A31E9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282F9E-3DFC-3F49-84F1-ECC3CB719AB2}" type="doc">
      <dgm:prSet loTypeId="urn:microsoft.com/office/officeart/2005/8/layout/funnel1" loCatId="relationship" qsTypeId="urn:microsoft.com/office/officeart/2005/8/quickstyle/simple1" qsCatId="simple" csTypeId="urn:microsoft.com/office/officeart/2005/8/colors/accent4_2" csCatId="accent4" phldr="1"/>
      <dgm:spPr/>
      <dgm:t>
        <a:bodyPr/>
        <a:lstStyle/>
        <a:p>
          <a:endParaRPr lang="es-ES_tradnl"/>
        </a:p>
      </dgm:t>
    </dgm:pt>
    <dgm:pt modelId="{54E8850B-CD95-AC4B-9738-CC475384CA85}">
      <dgm:prSet phldrT="[Texto]"/>
      <dgm:spPr/>
      <dgm:t>
        <a:bodyPr/>
        <a:lstStyle/>
        <a:p>
          <a:r>
            <a:rPr lang="es-ES_tradnl" b="1" dirty="0"/>
            <a:t>Visión</a:t>
          </a:r>
        </a:p>
      </dgm:t>
    </dgm:pt>
    <dgm:pt modelId="{71EE63E3-453B-C848-8FFE-1EB39DFD217A}" type="parTrans" cxnId="{0A7C3DC3-2CA5-7541-8E9F-7518A55A1524}">
      <dgm:prSet/>
      <dgm:spPr/>
      <dgm:t>
        <a:bodyPr/>
        <a:lstStyle/>
        <a:p>
          <a:endParaRPr lang="es-ES_tradnl"/>
        </a:p>
      </dgm:t>
    </dgm:pt>
    <dgm:pt modelId="{9F0B8810-8756-3B44-9BFC-EC0B5F2DADB0}" type="sibTrans" cxnId="{0A7C3DC3-2CA5-7541-8E9F-7518A55A1524}">
      <dgm:prSet/>
      <dgm:spPr/>
      <dgm:t>
        <a:bodyPr/>
        <a:lstStyle/>
        <a:p>
          <a:endParaRPr lang="es-ES_tradnl"/>
        </a:p>
      </dgm:t>
    </dgm:pt>
    <dgm:pt modelId="{3E6622F0-7EE9-974B-AB74-59D15905EE79}">
      <dgm:prSet phldrT="[Texto]"/>
      <dgm:spPr/>
      <dgm:t>
        <a:bodyPr/>
        <a:lstStyle/>
        <a:p>
          <a:r>
            <a:rPr lang="es-ES_tradnl" b="1" dirty="0"/>
            <a:t>Trabajo</a:t>
          </a:r>
        </a:p>
      </dgm:t>
    </dgm:pt>
    <dgm:pt modelId="{EFA6F74D-0073-A64D-9D5C-260E4B386453}" type="parTrans" cxnId="{0DB01BE1-2FF0-E64D-9F57-03852ECBF950}">
      <dgm:prSet/>
      <dgm:spPr/>
      <dgm:t>
        <a:bodyPr/>
        <a:lstStyle/>
        <a:p>
          <a:endParaRPr lang="es-ES_tradnl"/>
        </a:p>
      </dgm:t>
    </dgm:pt>
    <dgm:pt modelId="{07FA2A44-AF28-C34D-8A2C-EADF64AE3CB1}" type="sibTrans" cxnId="{0DB01BE1-2FF0-E64D-9F57-03852ECBF950}">
      <dgm:prSet/>
      <dgm:spPr/>
      <dgm:t>
        <a:bodyPr/>
        <a:lstStyle/>
        <a:p>
          <a:endParaRPr lang="es-ES_tradnl"/>
        </a:p>
      </dgm:t>
    </dgm:pt>
    <dgm:pt modelId="{F3FAD6D4-F1F5-B34E-8D11-54103FD1D7DF}">
      <dgm:prSet phldrT="[Texto]"/>
      <dgm:spPr/>
      <dgm:t>
        <a:bodyPr/>
        <a:lstStyle/>
        <a:p>
          <a:r>
            <a:rPr lang="es-ES_tradnl" b="1" dirty="0"/>
            <a:t>Ganas</a:t>
          </a:r>
        </a:p>
      </dgm:t>
    </dgm:pt>
    <dgm:pt modelId="{D39B81B3-F7F3-334E-A1DD-53F25CF86777}" type="parTrans" cxnId="{C57631DC-ED74-F741-BA1B-259DB8651C48}">
      <dgm:prSet/>
      <dgm:spPr/>
      <dgm:t>
        <a:bodyPr/>
        <a:lstStyle/>
        <a:p>
          <a:endParaRPr lang="es-ES_tradnl"/>
        </a:p>
      </dgm:t>
    </dgm:pt>
    <dgm:pt modelId="{8509BC2D-85B3-BA4D-902A-70C791B018DA}" type="sibTrans" cxnId="{C57631DC-ED74-F741-BA1B-259DB8651C48}">
      <dgm:prSet/>
      <dgm:spPr/>
      <dgm:t>
        <a:bodyPr/>
        <a:lstStyle/>
        <a:p>
          <a:endParaRPr lang="es-ES_tradnl"/>
        </a:p>
      </dgm:t>
    </dgm:pt>
    <dgm:pt modelId="{E675769E-DE49-E342-BEB6-3D89A45084DF}">
      <dgm:prSet phldrT="[Texto]"/>
      <dgm:spPr/>
      <dgm:t>
        <a:bodyPr/>
        <a:lstStyle/>
        <a:p>
          <a:r>
            <a:rPr lang="es-ES_tradnl" b="1" dirty="0">
              <a:solidFill>
                <a:schemeClr val="accent2"/>
              </a:solidFill>
            </a:rPr>
            <a:t>Innovación</a:t>
          </a:r>
        </a:p>
      </dgm:t>
    </dgm:pt>
    <dgm:pt modelId="{4D51B68A-9EB8-F749-B60B-3114A74DDCED}" type="parTrans" cxnId="{80DE429B-0519-6344-98AF-58B5BB35A626}">
      <dgm:prSet/>
      <dgm:spPr/>
      <dgm:t>
        <a:bodyPr/>
        <a:lstStyle/>
        <a:p>
          <a:endParaRPr lang="es-ES_tradnl"/>
        </a:p>
      </dgm:t>
    </dgm:pt>
    <dgm:pt modelId="{07AA16E5-DDDE-E84A-9DD9-C56CC894D788}" type="sibTrans" cxnId="{80DE429B-0519-6344-98AF-58B5BB35A626}">
      <dgm:prSet/>
      <dgm:spPr/>
      <dgm:t>
        <a:bodyPr/>
        <a:lstStyle/>
        <a:p>
          <a:endParaRPr lang="es-ES_tradnl"/>
        </a:p>
      </dgm:t>
    </dgm:pt>
    <dgm:pt modelId="{49244FF3-A4C4-47AA-AED2-90FBF236801A}" type="pres">
      <dgm:prSet presAssocID="{2A282F9E-3DFC-3F49-84F1-ECC3CB719AB2}" presName="Name0" presStyleCnt="0">
        <dgm:presLayoutVars>
          <dgm:chMax val="4"/>
          <dgm:resizeHandles val="exact"/>
        </dgm:presLayoutVars>
      </dgm:prSet>
      <dgm:spPr/>
    </dgm:pt>
    <dgm:pt modelId="{4005A139-F6FD-44DA-875F-04AEAEC94223}" type="pres">
      <dgm:prSet presAssocID="{2A282F9E-3DFC-3F49-84F1-ECC3CB719AB2}" presName="ellipse" presStyleLbl="trBgShp" presStyleIdx="0" presStyleCnt="1"/>
      <dgm:spPr/>
    </dgm:pt>
    <dgm:pt modelId="{FB38BD5D-D7A2-401C-9378-107DDAF4104F}" type="pres">
      <dgm:prSet presAssocID="{2A282F9E-3DFC-3F49-84F1-ECC3CB719AB2}" presName="arrow1" presStyleLbl="fgShp" presStyleIdx="0" presStyleCnt="1"/>
      <dgm:spPr/>
    </dgm:pt>
    <dgm:pt modelId="{F2BEBF9D-1E8B-4E02-8A87-747546071000}" type="pres">
      <dgm:prSet presAssocID="{2A282F9E-3DFC-3F49-84F1-ECC3CB719AB2}" presName="rectangle" presStyleLbl="revTx" presStyleIdx="0" presStyleCnt="1" custScaleX="73500">
        <dgm:presLayoutVars>
          <dgm:bulletEnabled val="1"/>
        </dgm:presLayoutVars>
      </dgm:prSet>
      <dgm:spPr/>
    </dgm:pt>
    <dgm:pt modelId="{B0A43796-84BC-49E2-B240-453402ED89A7}" type="pres">
      <dgm:prSet presAssocID="{3E6622F0-7EE9-974B-AB74-59D15905EE79}" presName="item1" presStyleLbl="node1" presStyleIdx="0" presStyleCnt="3">
        <dgm:presLayoutVars>
          <dgm:bulletEnabled val="1"/>
        </dgm:presLayoutVars>
      </dgm:prSet>
      <dgm:spPr/>
    </dgm:pt>
    <dgm:pt modelId="{D977F8F5-A8E0-40B6-AE7A-BA8805DA0209}" type="pres">
      <dgm:prSet presAssocID="{F3FAD6D4-F1F5-B34E-8D11-54103FD1D7DF}" presName="item2" presStyleLbl="node1" presStyleIdx="1" presStyleCnt="3">
        <dgm:presLayoutVars>
          <dgm:bulletEnabled val="1"/>
        </dgm:presLayoutVars>
      </dgm:prSet>
      <dgm:spPr/>
    </dgm:pt>
    <dgm:pt modelId="{B614B52A-903D-4897-9216-B42DD027F068}" type="pres">
      <dgm:prSet presAssocID="{E675769E-DE49-E342-BEB6-3D89A45084DF}" presName="item3" presStyleLbl="node1" presStyleIdx="2" presStyleCnt="3">
        <dgm:presLayoutVars>
          <dgm:bulletEnabled val="1"/>
        </dgm:presLayoutVars>
      </dgm:prSet>
      <dgm:spPr/>
    </dgm:pt>
    <dgm:pt modelId="{A50FA95A-8014-4A82-922F-0CF34E8BD39C}" type="pres">
      <dgm:prSet presAssocID="{2A282F9E-3DFC-3F49-84F1-ECC3CB719AB2}" presName="funnel" presStyleLbl="trAlignAcc1" presStyleIdx="0" presStyleCnt="1"/>
      <dgm:spPr/>
    </dgm:pt>
  </dgm:ptLst>
  <dgm:cxnLst>
    <dgm:cxn modelId="{46C17123-E09B-42A4-9018-A35F196779DE}" type="presOf" srcId="{54E8850B-CD95-AC4B-9738-CC475384CA85}" destId="{B614B52A-903D-4897-9216-B42DD027F068}" srcOrd="0" destOrd="0" presId="urn:microsoft.com/office/officeart/2005/8/layout/funnel1"/>
    <dgm:cxn modelId="{CC148E2B-217B-4BDD-8F4B-9AC3C727B15F}" type="presOf" srcId="{E675769E-DE49-E342-BEB6-3D89A45084DF}" destId="{F2BEBF9D-1E8B-4E02-8A87-747546071000}" srcOrd="0" destOrd="0" presId="urn:microsoft.com/office/officeart/2005/8/layout/funnel1"/>
    <dgm:cxn modelId="{120E1F82-16B5-40EC-AD97-39C84BC12485}" type="presOf" srcId="{2A282F9E-3DFC-3F49-84F1-ECC3CB719AB2}" destId="{49244FF3-A4C4-47AA-AED2-90FBF236801A}" srcOrd="0" destOrd="0" presId="urn:microsoft.com/office/officeart/2005/8/layout/funnel1"/>
    <dgm:cxn modelId="{5B49BB98-1D06-4040-A14F-86922BCF50C9}" type="presOf" srcId="{3E6622F0-7EE9-974B-AB74-59D15905EE79}" destId="{D977F8F5-A8E0-40B6-AE7A-BA8805DA0209}" srcOrd="0" destOrd="0" presId="urn:microsoft.com/office/officeart/2005/8/layout/funnel1"/>
    <dgm:cxn modelId="{80DE429B-0519-6344-98AF-58B5BB35A626}" srcId="{2A282F9E-3DFC-3F49-84F1-ECC3CB719AB2}" destId="{E675769E-DE49-E342-BEB6-3D89A45084DF}" srcOrd="3" destOrd="0" parTransId="{4D51B68A-9EB8-F749-B60B-3114A74DDCED}" sibTransId="{07AA16E5-DDDE-E84A-9DD9-C56CC894D788}"/>
    <dgm:cxn modelId="{0A7C3DC3-2CA5-7541-8E9F-7518A55A1524}" srcId="{2A282F9E-3DFC-3F49-84F1-ECC3CB719AB2}" destId="{54E8850B-CD95-AC4B-9738-CC475384CA85}" srcOrd="0" destOrd="0" parTransId="{71EE63E3-453B-C848-8FFE-1EB39DFD217A}" sibTransId="{9F0B8810-8756-3B44-9BFC-EC0B5F2DADB0}"/>
    <dgm:cxn modelId="{C57631DC-ED74-F741-BA1B-259DB8651C48}" srcId="{2A282F9E-3DFC-3F49-84F1-ECC3CB719AB2}" destId="{F3FAD6D4-F1F5-B34E-8D11-54103FD1D7DF}" srcOrd="2" destOrd="0" parTransId="{D39B81B3-F7F3-334E-A1DD-53F25CF86777}" sibTransId="{8509BC2D-85B3-BA4D-902A-70C791B018DA}"/>
    <dgm:cxn modelId="{8641A5DE-9F4F-41E1-9B8A-4DBB568E834D}" type="presOf" srcId="{F3FAD6D4-F1F5-B34E-8D11-54103FD1D7DF}" destId="{B0A43796-84BC-49E2-B240-453402ED89A7}" srcOrd="0" destOrd="0" presId="urn:microsoft.com/office/officeart/2005/8/layout/funnel1"/>
    <dgm:cxn modelId="{0DB01BE1-2FF0-E64D-9F57-03852ECBF950}" srcId="{2A282F9E-3DFC-3F49-84F1-ECC3CB719AB2}" destId="{3E6622F0-7EE9-974B-AB74-59D15905EE79}" srcOrd="1" destOrd="0" parTransId="{EFA6F74D-0073-A64D-9D5C-260E4B386453}" sibTransId="{07FA2A44-AF28-C34D-8A2C-EADF64AE3CB1}"/>
    <dgm:cxn modelId="{2798CB5F-6197-4339-9055-567E59F42816}" type="presParOf" srcId="{49244FF3-A4C4-47AA-AED2-90FBF236801A}" destId="{4005A139-F6FD-44DA-875F-04AEAEC94223}" srcOrd="0" destOrd="0" presId="urn:microsoft.com/office/officeart/2005/8/layout/funnel1"/>
    <dgm:cxn modelId="{6AF4BF8A-B371-47A3-898E-2B9BADF43675}" type="presParOf" srcId="{49244FF3-A4C4-47AA-AED2-90FBF236801A}" destId="{FB38BD5D-D7A2-401C-9378-107DDAF4104F}" srcOrd="1" destOrd="0" presId="urn:microsoft.com/office/officeart/2005/8/layout/funnel1"/>
    <dgm:cxn modelId="{57326781-2DE4-48EB-8225-C8CDEEE2E3C2}" type="presParOf" srcId="{49244FF3-A4C4-47AA-AED2-90FBF236801A}" destId="{F2BEBF9D-1E8B-4E02-8A87-747546071000}" srcOrd="2" destOrd="0" presId="urn:microsoft.com/office/officeart/2005/8/layout/funnel1"/>
    <dgm:cxn modelId="{DD238990-7293-4CB7-B04B-9EADC910F216}" type="presParOf" srcId="{49244FF3-A4C4-47AA-AED2-90FBF236801A}" destId="{B0A43796-84BC-49E2-B240-453402ED89A7}" srcOrd="3" destOrd="0" presId="urn:microsoft.com/office/officeart/2005/8/layout/funnel1"/>
    <dgm:cxn modelId="{1B782F70-3FB2-439C-B35E-0E3E0FEF06B0}" type="presParOf" srcId="{49244FF3-A4C4-47AA-AED2-90FBF236801A}" destId="{D977F8F5-A8E0-40B6-AE7A-BA8805DA0209}" srcOrd="4" destOrd="0" presId="urn:microsoft.com/office/officeart/2005/8/layout/funnel1"/>
    <dgm:cxn modelId="{C5F283D5-BD72-412B-AC26-F0001A114FD9}" type="presParOf" srcId="{49244FF3-A4C4-47AA-AED2-90FBF236801A}" destId="{B614B52A-903D-4897-9216-B42DD027F068}" srcOrd="5" destOrd="0" presId="urn:microsoft.com/office/officeart/2005/8/layout/funnel1"/>
    <dgm:cxn modelId="{0386BA03-92BD-4D75-A7D6-887BAE9CADE0}" type="presParOf" srcId="{49244FF3-A4C4-47AA-AED2-90FBF236801A}" destId="{A50FA95A-8014-4A82-922F-0CF34E8BD39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C65B72-BFCC-B248-BAFD-59F4946F3CA4}"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s-ES"/>
        </a:p>
      </dgm:t>
    </dgm:pt>
    <dgm:pt modelId="{F36EEA7F-F04A-D64D-8B87-625238C15192}">
      <dgm:prSet phldrT="[Texto]" custT="1"/>
      <dgm:spPr>
        <a:solidFill>
          <a:schemeClr val="accent1">
            <a:lumMod val="75000"/>
          </a:schemeClr>
        </a:solidFill>
      </dgm:spPr>
      <dgm:t>
        <a:bodyPr/>
        <a:lstStyle/>
        <a:p>
          <a:r>
            <a:rPr lang="es-ES" sz="2600" b="0" dirty="0">
              <a:effectLst>
                <a:outerShdw blurRad="38100" dist="38100" dir="2700000" algn="tl">
                  <a:srgbClr val="000000">
                    <a:alpha val="43137"/>
                  </a:srgbClr>
                </a:outerShdw>
              </a:effectLst>
            </a:rPr>
            <a:t>Buena tecnología</a:t>
          </a:r>
        </a:p>
      </dgm:t>
    </dgm:pt>
    <dgm:pt modelId="{4505D9AA-B759-A24E-B960-B9788DFDA5B7}" type="parTrans" cxnId="{85341DBC-06B9-894C-AB31-1F5FA7B5256C}">
      <dgm:prSet/>
      <dgm:spPr/>
      <dgm:t>
        <a:bodyPr/>
        <a:lstStyle/>
        <a:p>
          <a:endParaRPr lang="es-ES" sz="2600" b="0">
            <a:effectLst>
              <a:outerShdw blurRad="38100" dist="38100" dir="2700000" algn="tl">
                <a:srgbClr val="000000">
                  <a:alpha val="43137"/>
                </a:srgbClr>
              </a:outerShdw>
            </a:effectLst>
          </a:endParaRPr>
        </a:p>
      </dgm:t>
    </dgm:pt>
    <dgm:pt modelId="{64D12E73-35E7-414B-A208-6FCCCD53B949}" type="sibTrans" cxnId="{85341DBC-06B9-894C-AB31-1F5FA7B5256C}">
      <dgm:prSet/>
      <dgm:spPr/>
      <dgm:t>
        <a:bodyPr/>
        <a:lstStyle/>
        <a:p>
          <a:endParaRPr lang="es-ES" sz="2600" b="0">
            <a:effectLst>
              <a:outerShdw blurRad="38100" dist="38100" dir="2700000" algn="tl">
                <a:srgbClr val="000000">
                  <a:alpha val="43137"/>
                </a:srgbClr>
              </a:outerShdw>
            </a:effectLst>
          </a:endParaRPr>
        </a:p>
      </dgm:t>
    </dgm:pt>
    <dgm:pt modelId="{6F4E5E5B-63E3-C147-B7C4-013E2FF4EF90}">
      <dgm:prSet phldrT="[Texto]" custT="1"/>
      <dgm:spPr>
        <a:solidFill>
          <a:schemeClr val="accent3">
            <a:lumMod val="75000"/>
          </a:schemeClr>
        </a:solidFill>
      </dgm:spPr>
      <dgm:t>
        <a:bodyPr/>
        <a:lstStyle/>
        <a:p>
          <a:r>
            <a:rPr lang="es-ES" sz="2600" b="0" dirty="0">
              <a:effectLst>
                <a:outerShdw blurRad="38100" dist="38100" dir="2700000" algn="tl">
                  <a:srgbClr val="000000">
                    <a:alpha val="43137"/>
                  </a:srgbClr>
                </a:outerShdw>
              </a:effectLst>
            </a:rPr>
            <a:t>Interés de usuarios concretos</a:t>
          </a:r>
        </a:p>
      </dgm:t>
    </dgm:pt>
    <dgm:pt modelId="{19193B7E-FB2E-8E4C-8F7B-AAA2239CD830}" type="parTrans" cxnId="{D774FD55-532D-1C4E-9223-87DB8925608D}">
      <dgm:prSet/>
      <dgm:spPr/>
      <dgm:t>
        <a:bodyPr/>
        <a:lstStyle/>
        <a:p>
          <a:endParaRPr lang="es-ES" sz="2600" b="0">
            <a:effectLst>
              <a:outerShdw blurRad="38100" dist="38100" dir="2700000" algn="tl">
                <a:srgbClr val="000000">
                  <a:alpha val="43137"/>
                </a:srgbClr>
              </a:outerShdw>
            </a:effectLst>
          </a:endParaRPr>
        </a:p>
      </dgm:t>
    </dgm:pt>
    <dgm:pt modelId="{5A388E63-6B4B-4440-B3DF-C9DD3BABF67E}" type="sibTrans" cxnId="{D774FD55-532D-1C4E-9223-87DB8925608D}">
      <dgm:prSet/>
      <dgm:spPr/>
      <dgm:t>
        <a:bodyPr/>
        <a:lstStyle/>
        <a:p>
          <a:endParaRPr lang="es-ES" sz="2600" b="0">
            <a:effectLst>
              <a:outerShdw blurRad="38100" dist="38100" dir="2700000" algn="tl">
                <a:srgbClr val="000000">
                  <a:alpha val="43137"/>
                </a:srgbClr>
              </a:outerShdw>
            </a:effectLst>
          </a:endParaRPr>
        </a:p>
      </dgm:t>
    </dgm:pt>
    <dgm:pt modelId="{C16EDA78-098D-9646-A7BB-08BF61467F96}">
      <dgm:prSet phldrT="[Texto]" custT="1"/>
      <dgm:spPr>
        <a:solidFill>
          <a:schemeClr val="accent2">
            <a:lumMod val="60000"/>
            <a:lumOff val="40000"/>
          </a:schemeClr>
        </a:solidFill>
      </dgm:spPr>
      <dgm:t>
        <a:bodyPr/>
        <a:lstStyle/>
        <a:p>
          <a:r>
            <a:rPr lang="es-ES" sz="2600" b="0" dirty="0">
              <a:effectLst>
                <a:outerShdw blurRad="38100" dist="38100" dir="2700000" algn="tl">
                  <a:srgbClr val="000000">
                    <a:alpha val="43137"/>
                  </a:srgbClr>
                </a:outerShdw>
              </a:effectLst>
            </a:rPr>
            <a:t>Flujo de recursos</a:t>
          </a:r>
        </a:p>
      </dgm:t>
    </dgm:pt>
    <dgm:pt modelId="{58D071C6-1671-A14E-9D59-3D29A8F9EF7A}" type="parTrans" cxnId="{AD9AC8A9-7063-4D4B-A2AC-7E24C2D15FFD}">
      <dgm:prSet/>
      <dgm:spPr/>
      <dgm:t>
        <a:bodyPr/>
        <a:lstStyle/>
        <a:p>
          <a:endParaRPr lang="es-ES" sz="2600" b="0">
            <a:effectLst>
              <a:outerShdw blurRad="38100" dist="38100" dir="2700000" algn="tl">
                <a:srgbClr val="000000">
                  <a:alpha val="43137"/>
                </a:srgbClr>
              </a:outerShdw>
            </a:effectLst>
          </a:endParaRPr>
        </a:p>
      </dgm:t>
    </dgm:pt>
    <dgm:pt modelId="{631BEBAD-DCEB-8C48-8361-48F38D3AF052}" type="sibTrans" cxnId="{AD9AC8A9-7063-4D4B-A2AC-7E24C2D15FFD}">
      <dgm:prSet/>
      <dgm:spPr/>
      <dgm:t>
        <a:bodyPr/>
        <a:lstStyle/>
        <a:p>
          <a:endParaRPr lang="es-ES" sz="2600" b="0">
            <a:effectLst>
              <a:outerShdw blurRad="38100" dist="38100" dir="2700000" algn="tl">
                <a:srgbClr val="000000">
                  <a:alpha val="43137"/>
                </a:srgbClr>
              </a:outerShdw>
            </a:effectLst>
          </a:endParaRPr>
        </a:p>
      </dgm:t>
    </dgm:pt>
    <dgm:pt modelId="{5A1B695F-39F5-954E-9C75-C221CF2B48D3}">
      <dgm:prSet phldrT="[Texto]" custT="1"/>
      <dgm:spPr>
        <a:solidFill>
          <a:schemeClr val="accent6">
            <a:lumMod val="75000"/>
          </a:schemeClr>
        </a:solidFill>
      </dgm:spPr>
      <dgm:t>
        <a:bodyPr/>
        <a:lstStyle/>
        <a:p>
          <a:r>
            <a:rPr lang="es-ES" sz="2600" b="0" dirty="0">
              <a:effectLst>
                <a:outerShdw blurRad="38100" dist="38100" dir="2700000" algn="tl">
                  <a:srgbClr val="000000">
                    <a:alpha val="43137"/>
                  </a:srgbClr>
                </a:outerShdw>
              </a:effectLst>
            </a:rPr>
            <a:t>Impacto en desarrollo sustentable</a:t>
          </a:r>
        </a:p>
      </dgm:t>
    </dgm:pt>
    <dgm:pt modelId="{FDA23B52-4387-314B-89FA-F9D0E02670C9}" type="parTrans" cxnId="{A9A40722-7CE0-904B-8A11-7F605B544612}">
      <dgm:prSet/>
      <dgm:spPr/>
      <dgm:t>
        <a:bodyPr/>
        <a:lstStyle/>
        <a:p>
          <a:endParaRPr lang="es-ES" sz="2600" b="0">
            <a:effectLst>
              <a:outerShdw blurRad="38100" dist="38100" dir="2700000" algn="tl">
                <a:srgbClr val="000000">
                  <a:alpha val="43137"/>
                </a:srgbClr>
              </a:outerShdw>
            </a:effectLst>
          </a:endParaRPr>
        </a:p>
      </dgm:t>
    </dgm:pt>
    <dgm:pt modelId="{6E45E95D-3F45-2A44-83CA-03DBC0E545F2}" type="sibTrans" cxnId="{A9A40722-7CE0-904B-8A11-7F605B544612}">
      <dgm:prSet/>
      <dgm:spPr/>
      <dgm:t>
        <a:bodyPr/>
        <a:lstStyle/>
        <a:p>
          <a:endParaRPr lang="es-ES" sz="2600" b="0">
            <a:effectLst>
              <a:outerShdw blurRad="38100" dist="38100" dir="2700000" algn="tl">
                <a:srgbClr val="000000">
                  <a:alpha val="43137"/>
                </a:srgbClr>
              </a:outerShdw>
            </a:effectLst>
          </a:endParaRPr>
        </a:p>
      </dgm:t>
    </dgm:pt>
    <dgm:pt modelId="{3F2C0A34-8009-4201-9621-21D9FC9D39AC}" type="pres">
      <dgm:prSet presAssocID="{29C65B72-BFCC-B248-BAFD-59F4946F3CA4}" presName="linear" presStyleCnt="0">
        <dgm:presLayoutVars>
          <dgm:animLvl val="lvl"/>
          <dgm:resizeHandles val="exact"/>
        </dgm:presLayoutVars>
      </dgm:prSet>
      <dgm:spPr/>
    </dgm:pt>
    <dgm:pt modelId="{8CE5077B-E3B3-4893-AA42-9AD048BA5A36}" type="pres">
      <dgm:prSet presAssocID="{F36EEA7F-F04A-D64D-8B87-625238C15192}" presName="parentText" presStyleLbl="node1" presStyleIdx="0" presStyleCnt="4" custScaleY="63208">
        <dgm:presLayoutVars>
          <dgm:chMax val="0"/>
          <dgm:bulletEnabled val="1"/>
        </dgm:presLayoutVars>
      </dgm:prSet>
      <dgm:spPr/>
    </dgm:pt>
    <dgm:pt modelId="{07168C0A-6352-4FB4-8D08-0B6174189D19}" type="pres">
      <dgm:prSet presAssocID="{64D12E73-35E7-414B-A208-6FCCCD53B949}" presName="spacer" presStyleCnt="0"/>
      <dgm:spPr/>
    </dgm:pt>
    <dgm:pt modelId="{29FD2239-CEF7-40A7-BC46-406A3C232C35}" type="pres">
      <dgm:prSet presAssocID="{6F4E5E5B-63E3-C147-B7C4-013E2FF4EF90}" presName="parentText" presStyleLbl="node1" presStyleIdx="1" presStyleCnt="4" custScaleY="63417">
        <dgm:presLayoutVars>
          <dgm:chMax val="0"/>
          <dgm:bulletEnabled val="1"/>
        </dgm:presLayoutVars>
      </dgm:prSet>
      <dgm:spPr/>
    </dgm:pt>
    <dgm:pt modelId="{E392D1F6-1AA2-4981-942C-2A55211372B8}" type="pres">
      <dgm:prSet presAssocID="{5A388E63-6B4B-4440-B3DF-C9DD3BABF67E}" presName="spacer" presStyleCnt="0"/>
      <dgm:spPr/>
    </dgm:pt>
    <dgm:pt modelId="{C52C3C4A-96CA-498C-B51A-F0150169B001}" type="pres">
      <dgm:prSet presAssocID="{C16EDA78-098D-9646-A7BB-08BF61467F96}" presName="parentText" presStyleLbl="node1" presStyleIdx="2" presStyleCnt="4" custScaleY="67366">
        <dgm:presLayoutVars>
          <dgm:chMax val="0"/>
          <dgm:bulletEnabled val="1"/>
        </dgm:presLayoutVars>
      </dgm:prSet>
      <dgm:spPr/>
    </dgm:pt>
    <dgm:pt modelId="{A1B8DC8A-A841-4C70-AAA2-31F0822AE97A}" type="pres">
      <dgm:prSet presAssocID="{631BEBAD-DCEB-8C48-8361-48F38D3AF052}" presName="spacer" presStyleCnt="0"/>
      <dgm:spPr/>
    </dgm:pt>
    <dgm:pt modelId="{8A008F1B-25FC-429C-97B1-526C9B893B5A}" type="pres">
      <dgm:prSet presAssocID="{5A1B695F-39F5-954E-9C75-C221CF2B48D3}" presName="parentText" presStyleLbl="node1" presStyleIdx="3" presStyleCnt="4" custScaleY="68315">
        <dgm:presLayoutVars>
          <dgm:chMax val="0"/>
          <dgm:bulletEnabled val="1"/>
        </dgm:presLayoutVars>
      </dgm:prSet>
      <dgm:spPr/>
    </dgm:pt>
  </dgm:ptLst>
  <dgm:cxnLst>
    <dgm:cxn modelId="{A9A40722-7CE0-904B-8A11-7F605B544612}" srcId="{29C65B72-BFCC-B248-BAFD-59F4946F3CA4}" destId="{5A1B695F-39F5-954E-9C75-C221CF2B48D3}" srcOrd="3" destOrd="0" parTransId="{FDA23B52-4387-314B-89FA-F9D0E02670C9}" sibTransId="{6E45E95D-3F45-2A44-83CA-03DBC0E545F2}"/>
    <dgm:cxn modelId="{1F856124-7D30-4E20-B528-FCEB87231B04}" type="presOf" srcId="{F36EEA7F-F04A-D64D-8B87-625238C15192}" destId="{8CE5077B-E3B3-4893-AA42-9AD048BA5A36}" srcOrd="0" destOrd="0" presId="urn:microsoft.com/office/officeart/2005/8/layout/vList2"/>
    <dgm:cxn modelId="{F6CF744E-8D03-4EEC-B698-55B9C1B1FD29}" type="presOf" srcId="{6F4E5E5B-63E3-C147-B7C4-013E2FF4EF90}" destId="{29FD2239-CEF7-40A7-BC46-406A3C232C35}" srcOrd="0" destOrd="0" presId="urn:microsoft.com/office/officeart/2005/8/layout/vList2"/>
    <dgm:cxn modelId="{D774FD55-532D-1C4E-9223-87DB8925608D}" srcId="{29C65B72-BFCC-B248-BAFD-59F4946F3CA4}" destId="{6F4E5E5B-63E3-C147-B7C4-013E2FF4EF90}" srcOrd="1" destOrd="0" parTransId="{19193B7E-FB2E-8E4C-8F7B-AAA2239CD830}" sibTransId="{5A388E63-6B4B-4440-B3DF-C9DD3BABF67E}"/>
    <dgm:cxn modelId="{F7B87F8B-D558-4471-9013-729940BDA3AC}" type="presOf" srcId="{C16EDA78-098D-9646-A7BB-08BF61467F96}" destId="{C52C3C4A-96CA-498C-B51A-F0150169B001}" srcOrd="0" destOrd="0" presId="urn:microsoft.com/office/officeart/2005/8/layout/vList2"/>
    <dgm:cxn modelId="{8F7F919F-B87E-4231-A0A2-C0BE30B3D9A6}" type="presOf" srcId="{5A1B695F-39F5-954E-9C75-C221CF2B48D3}" destId="{8A008F1B-25FC-429C-97B1-526C9B893B5A}" srcOrd="0" destOrd="0" presId="urn:microsoft.com/office/officeart/2005/8/layout/vList2"/>
    <dgm:cxn modelId="{AD9AC8A9-7063-4D4B-A2AC-7E24C2D15FFD}" srcId="{29C65B72-BFCC-B248-BAFD-59F4946F3CA4}" destId="{C16EDA78-098D-9646-A7BB-08BF61467F96}" srcOrd="2" destOrd="0" parTransId="{58D071C6-1671-A14E-9D59-3D29A8F9EF7A}" sibTransId="{631BEBAD-DCEB-8C48-8361-48F38D3AF052}"/>
    <dgm:cxn modelId="{7D612FB4-AC2D-415E-953C-85F6F55B84DE}" type="presOf" srcId="{29C65B72-BFCC-B248-BAFD-59F4946F3CA4}" destId="{3F2C0A34-8009-4201-9621-21D9FC9D39AC}" srcOrd="0" destOrd="0" presId="urn:microsoft.com/office/officeart/2005/8/layout/vList2"/>
    <dgm:cxn modelId="{85341DBC-06B9-894C-AB31-1F5FA7B5256C}" srcId="{29C65B72-BFCC-B248-BAFD-59F4946F3CA4}" destId="{F36EEA7F-F04A-D64D-8B87-625238C15192}" srcOrd="0" destOrd="0" parTransId="{4505D9AA-B759-A24E-B960-B9788DFDA5B7}" sibTransId="{64D12E73-35E7-414B-A208-6FCCCD53B949}"/>
    <dgm:cxn modelId="{52ADDE85-CB1A-4ACC-A119-97B0BCD701E2}" type="presParOf" srcId="{3F2C0A34-8009-4201-9621-21D9FC9D39AC}" destId="{8CE5077B-E3B3-4893-AA42-9AD048BA5A36}" srcOrd="0" destOrd="0" presId="urn:microsoft.com/office/officeart/2005/8/layout/vList2"/>
    <dgm:cxn modelId="{2442A4D5-E8FB-47CF-A91E-60FC9362BC4D}" type="presParOf" srcId="{3F2C0A34-8009-4201-9621-21D9FC9D39AC}" destId="{07168C0A-6352-4FB4-8D08-0B6174189D19}" srcOrd="1" destOrd="0" presId="urn:microsoft.com/office/officeart/2005/8/layout/vList2"/>
    <dgm:cxn modelId="{0CD1FFD2-2406-49FA-899D-333D2A7085B7}" type="presParOf" srcId="{3F2C0A34-8009-4201-9621-21D9FC9D39AC}" destId="{29FD2239-CEF7-40A7-BC46-406A3C232C35}" srcOrd="2" destOrd="0" presId="urn:microsoft.com/office/officeart/2005/8/layout/vList2"/>
    <dgm:cxn modelId="{B92C4F1D-A028-4156-B1D1-97ACD6692506}" type="presParOf" srcId="{3F2C0A34-8009-4201-9621-21D9FC9D39AC}" destId="{E392D1F6-1AA2-4981-942C-2A55211372B8}" srcOrd="3" destOrd="0" presId="urn:microsoft.com/office/officeart/2005/8/layout/vList2"/>
    <dgm:cxn modelId="{DCD84122-C502-449B-9A20-E444BA8BA17E}" type="presParOf" srcId="{3F2C0A34-8009-4201-9621-21D9FC9D39AC}" destId="{C52C3C4A-96CA-498C-B51A-F0150169B001}" srcOrd="4" destOrd="0" presId="urn:microsoft.com/office/officeart/2005/8/layout/vList2"/>
    <dgm:cxn modelId="{4214E33C-E658-42DA-9A3E-80D9ECB80BC6}" type="presParOf" srcId="{3F2C0A34-8009-4201-9621-21D9FC9D39AC}" destId="{A1B8DC8A-A841-4C70-AAA2-31F0822AE97A}" srcOrd="5" destOrd="0" presId="urn:microsoft.com/office/officeart/2005/8/layout/vList2"/>
    <dgm:cxn modelId="{4F6FC366-4D70-44FC-AB2B-D688BCA39AF6}" type="presParOf" srcId="{3F2C0A34-8009-4201-9621-21D9FC9D39AC}" destId="{8A008F1B-25FC-429C-97B1-526C9B893B5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914056-8E37-AC4E-89BA-B2CAAF540D2D}"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s-ES"/>
        </a:p>
      </dgm:t>
    </dgm:pt>
    <dgm:pt modelId="{A281B564-1D97-2D49-9318-B3A40A0F6C27}">
      <dgm:prSet phldrT="[Texto]"/>
      <dgm:spPr/>
      <dgm:t>
        <a:bodyPr/>
        <a:lstStyle/>
        <a:p>
          <a:pPr algn="ctr">
            <a:lnSpc>
              <a:spcPct val="100000"/>
            </a:lnSpc>
          </a:pPr>
          <a:r>
            <a:rPr lang="es-ES" dirty="0">
              <a:solidFill>
                <a:schemeClr val="tx1">
                  <a:lumMod val="75000"/>
                  <a:lumOff val="25000"/>
                </a:schemeClr>
              </a:solidFill>
            </a:rPr>
            <a:t>Investigación colaborativa</a:t>
          </a:r>
        </a:p>
      </dgm:t>
    </dgm:pt>
    <dgm:pt modelId="{565A70E1-0122-FF44-9AAA-ED4917320B76}" type="parTrans" cxnId="{C5E6E15D-2AA1-9545-A710-DE211273AE52}">
      <dgm:prSet/>
      <dgm:spPr/>
      <dgm:t>
        <a:bodyPr/>
        <a:lstStyle/>
        <a:p>
          <a:pPr algn="ctr"/>
          <a:endParaRPr lang="es-ES">
            <a:solidFill>
              <a:schemeClr val="tx1">
                <a:lumMod val="75000"/>
                <a:lumOff val="25000"/>
              </a:schemeClr>
            </a:solidFill>
          </a:endParaRPr>
        </a:p>
      </dgm:t>
    </dgm:pt>
    <dgm:pt modelId="{4A84259F-A99E-0148-BB3B-E44CD1677945}" type="sibTrans" cxnId="{C5E6E15D-2AA1-9545-A710-DE211273AE52}">
      <dgm:prSet/>
      <dgm:spPr/>
      <dgm:t>
        <a:bodyPr/>
        <a:lstStyle/>
        <a:p>
          <a:pPr algn="ctr">
            <a:lnSpc>
              <a:spcPct val="100000"/>
            </a:lnSpc>
          </a:pPr>
          <a:endParaRPr lang="es-ES">
            <a:solidFill>
              <a:schemeClr val="tx1">
                <a:lumMod val="75000"/>
                <a:lumOff val="25000"/>
              </a:schemeClr>
            </a:solidFill>
          </a:endParaRPr>
        </a:p>
      </dgm:t>
    </dgm:pt>
    <dgm:pt modelId="{179FC41D-3A95-0D4D-80BD-9A9332E08A4B}">
      <dgm:prSet phldrT="[Texto]"/>
      <dgm:spPr/>
      <dgm:t>
        <a:bodyPr/>
        <a:lstStyle/>
        <a:p>
          <a:pPr algn="ctr">
            <a:lnSpc>
              <a:spcPct val="100000"/>
            </a:lnSpc>
          </a:pPr>
          <a:r>
            <a:rPr lang="es-ES" dirty="0">
              <a:solidFill>
                <a:schemeClr val="tx1">
                  <a:lumMod val="75000"/>
                  <a:lumOff val="25000"/>
                </a:schemeClr>
              </a:solidFill>
            </a:rPr>
            <a:t>Licenciamiento de la PI</a:t>
          </a:r>
        </a:p>
      </dgm:t>
    </dgm:pt>
    <dgm:pt modelId="{6B51B466-2055-A743-BF1E-5E3953702CB0}" type="parTrans" cxnId="{CD0E0B91-EDA2-234D-A4CA-7C8CF06ADB81}">
      <dgm:prSet/>
      <dgm:spPr/>
      <dgm:t>
        <a:bodyPr/>
        <a:lstStyle/>
        <a:p>
          <a:pPr algn="ctr"/>
          <a:endParaRPr lang="es-ES">
            <a:solidFill>
              <a:schemeClr val="tx1">
                <a:lumMod val="75000"/>
                <a:lumOff val="25000"/>
              </a:schemeClr>
            </a:solidFill>
          </a:endParaRPr>
        </a:p>
      </dgm:t>
    </dgm:pt>
    <dgm:pt modelId="{C00BD0CC-BE51-074A-807D-FD93EB14836C}" type="sibTrans" cxnId="{CD0E0B91-EDA2-234D-A4CA-7C8CF06ADB81}">
      <dgm:prSet/>
      <dgm:spPr/>
      <dgm:t>
        <a:bodyPr/>
        <a:lstStyle/>
        <a:p>
          <a:pPr algn="ctr">
            <a:lnSpc>
              <a:spcPct val="100000"/>
            </a:lnSpc>
          </a:pPr>
          <a:endParaRPr lang="es-ES">
            <a:solidFill>
              <a:schemeClr val="tx1">
                <a:lumMod val="75000"/>
                <a:lumOff val="25000"/>
              </a:schemeClr>
            </a:solidFill>
          </a:endParaRPr>
        </a:p>
      </dgm:t>
    </dgm:pt>
    <dgm:pt modelId="{C2E5DFE4-D1E2-6C47-AA82-20466E4ABBDD}">
      <dgm:prSet phldrT="[Texto]"/>
      <dgm:spPr/>
      <dgm:t>
        <a:bodyPr/>
        <a:lstStyle/>
        <a:p>
          <a:pPr algn="ctr">
            <a:lnSpc>
              <a:spcPct val="100000"/>
            </a:lnSpc>
          </a:pPr>
          <a:r>
            <a:rPr lang="es-ES" dirty="0">
              <a:solidFill>
                <a:schemeClr val="tx1">
                  <a:lumMod val="75000"/>
                  <a:lumOff val="25000"/>
                </a:schemeClr>
              </a:solidFill>
            </a:rPr>
            <a:t>Transferencia de </a:t>
          </a:r>
          <a:r>
            <a:rPr lang="es-ES" i="1" dirty="0">
              <a:solidFill>
                <a:schemeClr val="tx1">
                  <a:lumMod val="75000"/>
                  <a:lumOff val="25000"/>
                </a:schemeClr>
              </a:solidFill>
            </a:rPr>
            <a:t>know-how</a:t>
          </a:r>
        </a:p>
      </dgm:t>
    </dgm:pt>
    <dgm:pt modelId="{F01587B6-91F7-404A-915E-D5DD20856E4B}" type="parTrans" cxnId="{1D6FFD9E-F9E7-F14D-AC24-B50FF1BF1837}">
      <dgm:prSet/>
      <dgm:spPr/>
      <dgm:t>
        <a:bodyPr/>
        <a:lstStyle/>
        <a:p>
          <a:pPr algn="ctr"/>
          <a:endParaRPr lang="es-ES">
            <a:solidFill>
              <a:schemeClr val="tx1">
                <a:lumMod val="75000"/>
                <a:lumOff val="25000"/>
              </a:schemeClr>
            </a:solidFill>
          </a:endParaRPr>
        </a:p>
      </dgm:t>
    </dgm:pt>
    <dgm:pt modelId="{4ED7335B-CE78-644C-B38B-F16A89493789}" type="sibTrans" cxnId="{1D6FFD9E-F9E7-F14D-AC24-B50FF1BF1837}">
      <dgm:prSet/>
      <dgm:spPr/>
      <dgm:t>
        <a:bodyPr/>
        <a:lstStyle/>
        <a:p>
          <a:pPr algn="ctr">
            <a:lnSpc>
              <a:spcPct val="100000"/>
            </a:lnSpc>
          </a:pPr>
          <a:endParaRPr lang="es-ES">
            <a:solidFill>
              <a:schemeClr val="tx1">
                <a:lumMod val="75000"/>
                <a:lumOff val="25000"/>
              </a:schemeClr>
            </a:solidFill>
          </a:endParaRPr>
        </a:p>
      </dgm:t>
    </dgm:pt>
    <dgm:pt modelId="{06A31536-F1AC-FD49-B07E-572C12F8BA0B}">
      <dgm:prSet phldrT="[Texto]"/>
      <dgm:spPr/>
      <dgm:t>
        <a:bodyPr/>
        <a:lstStyle/>
        <a:p>
          <a:pPr algn="ctr">
            <a:lnSpc>
              <a:spcPct val="100000"/>
            </a:lnSpc>
          </a:pPr>
          <a:r>
            <a:rPr lang="es-ES" dirty="0">
              <a:solidFill>
                <a:schemeClr val="tx1">
                  <a:lumMod val="75000"/>
                  <a:lumOff val="25000"/>
                </a:schemeClr>
              </a:solidFill>
            </a:rPr>
            <a:t>Capacitación especializada</a:t>
          </a:r>
        </a:p>
      </dgm:t>
    </dgm:pt>
    <dgm:pt modelId="{159E0300-3B86-CB49-B12C-D14E9263C4D3}" type="parTrans" cxnId="{FD6A305C-073E-BB4F-8931-EB087A78CFF8}">
      <dgm:prSet/>
      <dgm:spPr/>
      <dgm:t>
        <a:bodyPr/>
        <a:lstStyle/>
        <a:p>
          <a:pPr algn="ctr"/>
          <a:endParaRPr lang="es-ES">
            <a:solidFill>
              <a:schemeClr val="tx1">
                <a:lumMod val="75000"/>
                <a:lumOff val="25000"/>
              </a:schemeClr>
            </a:solidFill>
          </a:endParaRPr>
        </a:p>
      </dgm:t>
    </dgm:pt>
    <dgm:pt modelId="{E61A65FA-B841-A440-A1E7-B067A49D6558}" type="sibTrans" cxnId="{FD6A305C-073E-BB4F-8931-EB087A78CFF8}">
      <dgm:prSet/>
      <dgm:spPr/>
      <dgm:t>
        <a:bodyPr/>
        <a:lstStyle/>
        <a:p>
          <a:pPr algn="ctr">
            <a:lnSpc>
              <a:spcPct val="100000"/>
            </a:lnSpc>
          </a:pPr>
          <a:endParaRPr lang="es-ES">
            <a:solidFill>
              <a:schemeClr val="tx1">
                <a:lumMod val="75000"/>
                <a:lumOff val="25000"/>
              </a:schemeClr>
            </a:solidFill>
          </a:endParaRPr>
        </a:p>
      </dgm:t>
    </dgm:pt>
    <dgm:pt modelId="{59B8F442-D903-764A-A122-032157572DBA}">
      <dgm:prSet phldrT="[Texto]"/>
      <dgm:spPr/>
      <dgm:t>
        <a:bodyPr/>
        <a:lstStyle/>
        <a:p>
          <a:pPr algn="ctr">
            <a:lnSpc>
              <a:spcPct val="100000"/>
            </a:lnSpc>
          </a:pPr>
          <a:r>
            <a:rPr lang="es-ES" dirty="0">
              <a:solidFill>
                <a:schemeClr val="tx1">
                  <a:lumMod val="75000"/>
                  <a:lumOff val="25000"/>
                </a:schemeClr>
              </a:solidFill>
            </a:rPr>
            <a:t>Asistencia técnica</a:t>
          </a:r>
        </a:p>
      </dgm:t>
    </dgm:pt>
    <dgm:pt modelId="{22A75474-CBC0-A741-9F08-EFE0B3665E82}" type="parTrans" cxnId="{6A126AF5-C301-0949-8F0B-22A362E37A28}">
      <dgm:prSet/>
      <dgm:spPr/>
      <dgm:t>
        <a:bodyPr/>
        <a:lstStyle/>
        <a:p>
          <a:pPr algn="ctr"/>
          <a:endParaRPr lang="es-ES">
            <a:solidFill>
              <a:schemeClr val="tx1">
                <a:lumMod val="75000"/>
                <a:lumOff val="25000"/>
              </a:schemeClr>
            </a:solidFill>
          </a:endParaRPr>
        </a:p>
      </dgm:t>
    </dgm:pt>
    <dgm:pt modelId="{13D733FC-72FF-EA42-A8FA-9461E5F7C838}" type="sibTrans" cxnId="{6A126AF5-C301-0949-8F0B-22A362E37A28}">
      <dgm:prSet/>
      <dgm:spPr/>
      <dgm:t>
        <a:bodyPr/>
        <a:lstStyle/>
        <a:p>
          <a:pPr algn="ctr">
            <a:lnSpc>
              <a:spcPct val="100000"/>
            </a:lnSpc>
          </a:pPr>
          <a:endParaRPr lang="es-ES">
            <a:solidFill>
              <a:schemeClr val="tx1">
                <a:lumMod val="75000"/>
                <a:lumOff val="25000"/>
              </a:schemeClr>
            </a:solidFill>
          </a:endParaRPr>
        </a:p>
      </dgm:t>
    </dgm:pt>
    <dgm:pt modelId="{5C50ADD1-B446-3940-81EA-7F017D81210F}">
      <dgm:prSet phldrT="[Texto]"/>
      <dgm:spPr/>
      <dgm:t>
        <a:bodyPr/>
        <a:lstStyle/>
        <a:p>
          <a:pPr algn="ctr">
            <a:lnSpc>
              <a:spcPct val="100000"/>
            </a:lnSpc>
          </a:pPr>
          <a:r>
            <a:rPr lang="es-ES" dirty="0">
              <a:solidFill>
                <a:schemeClr val="tx1">
                  <a:lumMod val="75000"/>
                  <a:lumOff val="25000"/>
                </a:schemeClr>
              </a:solidFill>
            </a:rPr>
            <a:t>Creación de empresas</a:t>
          </a:r>
        </a:p>
      </dgm:t>
    </dgm:pt>
    <dgm:pt modelId="{735CBEE5-3ADE-0F4A-A5EB-C9D7796EE0DE}" type="parTrans" cxnId="{D8E9D1CE-FD81-A44B-9A52-520F53129818}">
      <dgm:prSet/>
      <dgm:spPr/>
      <dgm:t>
        <a:bodyPr/>
        <a:lstStyle/>
        <a:p>
          <a:pPr algn="ctr"/>
          <a:endParaRPr lang="es-ES">
            <a:solidFill>
              <a:schemeClr val="tx1">
                <a:lumMod val="75000"/>
                <a:lumOff val="25000"/>
              </a:schemeClr>
            </a:solidFill>
          </a:endParaRPr>
        </a:p>
      </dgm:t>
    </dgm:pt>
    <dgm:pt modelId="{28F92F60-063E-BF40-AABC-3A2F8A3F7A2C}" type="sibTrans" cxnId="{D8E9D1CE-FD81-A44B-9A52-520F53129818}">
      <dgm:prSet/>
      <dgm:spPr/>
      <dgm:t>
        <a:bodyPr/>
        <a:lstStyle/>
        <a:p>
          <a:pPr algn="ctr"/>
          <a:endParaRPr lang="es-ES">
            <a:solidFill>
              <a:schemeClr val="tx1">
                <a:lumMod val="75000"/>
                <a:lumOff val="25000"/>
              </a:schemeClr>
            </a:solidFill>
          </a:endParaRPr>
        </a:p>
      </dgm:t>
    </dgm:pt>
    <dgm:pt modelId="{1B840552-6818-4DBE-87FB-33CF39F2BF9C}" type="pres">
      <dgm:prSet presAssocID="{F2914056-8E37-AC4E-89BA-B2CAAF540D2D}" presName="root" presStyleCnt="0">
        <dgm:presLayoutVars>
          <dgm:dir/>
          <dgm:resizeHandles val="exact"/>
        </dgm:presLayoutVars>
      </dgm:prSet>
      <dgm:spPr/>
    </dgm:pt>
    <dgm:pt modelId="{5F0B021C-585C-4BF8-9794-BD851D0B02D7}" type="pres">
      <dgm:prSet presAssocID="{F2914056-8E37-AC4E-89BA-B2CAAF540D2D}" presName="container" presStyleCnt="0">
        <dgm:presLayoutVars>
          <dgm:dir/>
          <dgm:resizeHandles val="exact"/>
        </dgm:presLayoutVars>
      </dgm:prSet>
      <dgm:spPr/>
    </dgm:pt>
    <dgm:pt modelId="{51C15966-83E2-466F-B96E-883B469FECA7}" type="pres">
      <dgm:prSet presAssocID="{A281B564-1D97-2D49-9318-B3A40A0F6C27}" presName="compNode" presStyleCnt="0"/>
      <dgm:spPr/>
    </dgm:pt>
    <dgm:pt modelId="{CF269704-C06E-42F4-BDC4-F7BFB6738AF6}" type="pres">
      <dgm:prSet presAssocID="{A281B564-1D97-2D49-9318-B3A40A0F6C27}" presName="iconBgRect" presStyleLbl="bgShp" presStyleIdx="0" presStyleCnt="6"/>
      <dgm:spPr>
        <a:solidFill>
          <a:schemeClr val="tx2">
            <a:lumMod val="10000"/>
            <a:lumOff val="90000"/>
          </a:schemeClr>
        </a:solidFill>
      </dgm:spPr>
    </dgm:pt>
    <dgm:pt modelId="{58720183-E14E-4BE7-AA8B-E133D2D6E1B7}" type="pres">
      <dgm:prSet presAssocID="{A281B564-1D97-2D49-9318-B3A40A0F6C27}"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FDCD59C-C861-4012-AD53-9CBAD7E6D483}" type="pres">
      <dgm:prSet presAssocID="{A281B564-1D97-2D49-9318-B3A40A0F6C27}" presName="spaceRect" presStyleCnt="0"/>
      <dgm:spPr/>
    </dgm:pt>
    <dgm:pt modelId="{A0D936BB-A45E-4196-BE39-B92FB9B3B99D}" type="pres">
      <dgm:prSet presAssocID="{A281B564-1D97-2D49-9318-B3A40A0F6C27}" presName="textRect" presStyleLbl="revTx" presStyleIdx="0" presStyleCnt="6">
        <dgm:presLayoutVars>
          <dgm:chMax val="1"/>
          <dgm:chPref val="1"/>
        </dgm:presLayoutVars>
      </dgm:prSet>
      <dgm:spPr/>
    </dgm:pt>
    <dgm:pt modelId="{5502A20B-39EB-4FDA-99AE-0D0E8B039045}" type="pres">
      <dgm:prSet presAssocID="{4A84259F-A99E-0148-BB3B-E44CD1677945}" presName="sibTrans" presStyleLbl="sibTrans2D1" presStyleIdx="0" presStyleCnt="0"/>
      <dgm:spPr/>
    </dgm:pt>
    <dgm:pt modelId="{B6683812-19BB-4453-AA85-659CB4A492C2}" type="pres">
      <dgm:prSet presAssocID="{179FC41D-3A95-0D4D-80BD-9A9332E08A4B}" presName="compNode" presStyleCnt="0"/>
      <dgm:spPr/>
    </dgm:pt>
    <dgm:pt modelId="{E2123AC5-92D3-43BB-9B26-484198451586}" type="pres">
      <dgm:prSet presAssocID="{179FC41D-3A95-0D4D-80BD-9A9332E08A4B}" presName="iconBgRect" presStyleLbl="bgShp" presStyleIdx="1" presStyleCnt="6"/>
      <dgm:spPr>
        <a:solidFill>
          <a:schemeClr val="tx2">
            <a:lumMod val="10000"/>
            <a:lumOff val="90000"/>
          </a:schemeClr>
        </a:solidFill>
      </dgm:spPr>
    </dgm:pt>
    <dgm:pt modelId="{A6D73A44-8B4C-4EF1-B626-785AF56D8710}" type="pres">
      <dgm:prSet presAssocID="{179FC41D-3A95-0D4D-80BD-9A9332E08A4B}"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las de harvey 75%"/>
        </a:ext>
      </dgm:extLst>
    </dgm:pt>
    <dgm:pt modelId="{2344839C-DC78-49A0-ABF6-3AC299929581}" type="pres">
      <dgm:prSet presAssocID="{179FC41D-3A95-0D4D-80BD-9A9332E08A4B}" presName="spaceRect" presStyleCnt="0"/>
      <dgm:spPr/>
    </dgm:pt>
    <dgm:pt modelId="{126D519F-4E1D-4556-B51C-0FC33C4D6DFF}" type="pres">
      <dgm:prSet presAssocID="{179FC41D-3A95-0D4D-80BD-9A9332E08A4B}" presName="textRect" presStyleLbl="revTx" presStyleIdx="1" presStyleCnt="6">
        <dgm:presLayoutVars>
          <dgm:chMax val="1"/>
          <dgm:chPref val="1"/>
        </dgm:presLayoutVars>
      </dgm:prSet>
      <dgm:spPr/>
    </dgm:pt>
    <dgm:pt modelId="{9D842344-5552-47FC-9125-0E2F9E437461}" type="pres">
      <dgm:prSet presAssocID="{C00BD0CC-BE51-074A-807D-FD93EB14836C}" presName="sibTrans" presStyleLbl="sibTrans2D1" presStyleIdx="0" presStyleCnt="0"/>
      <dgm:spPr/>
    </dgm:pt>
    <dgm:pt modelId="{BBFAD247-103E-49F8-99BD-4574D31009E8}" type="pres">
      <dgm:prSet presAssocID="{C2E5DFE4-D1E2-6C47-AA82-20466E4ABBDD}" presName="compNode" presStyleCnt="0"/>
      <dgm:spPr/>
    </dgm:pt>
    <dgm:pt modelId="{C767D94B-724C-4500-92D9-367B2DE206F4}" type="pres">
      <dgm:prSet presAssocID="{C2E5DFE4-D1E2-6C47-AA82-20466E4ABBDD}" presName="iconBgRect" presStyleLbl="bgShp" presStyleIdx="2" presStyleCnt="6"/>
      <dgm:spPr>
        <a:solidFill>
          <a:schemeClr val="tx2">
            <a:lumMod val="10000"/>
            <a:lumOff val="90000"/>
          </a:schemeClr>
        </a:solidFill>
      </dgm:spPr>
    </dgm:pt>
    <dgm:pt modelId="{1BB6208C-2544-4E9A-A524-5A7A7D4F4ACA}" type="pres">
      <dgm:prSet presAssocID="{C2E5DFE4-D1E2-6C47-AA82-20466E4ABBDD}"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encia"/>
        </a:ext>
      </dgm:extLst>
    </dgm:pt>
    <dgm:pt modelId="{24CD0D97-AEE2-4A2C-974C-AAD347E2C564}" type="pres">
      <dgm:prSet presAssocID="{C2E5DFE4-D1E2-6C47-AA82-20466E4ABBDD}" presName="spaceRect" presStyleCnt="0"/>
      <dgm:spPr/>
    </dgm:pt>
    <dgm:pt modelId="{6D3CB49B-F14E-4E9F-9B0A-98817F82A880}" type="pres">
      <dgm:prSet presAssocID="{C2E5DFE4-D1E2-6C47-AA82-20466E4ABBDD}" presName="textRect" presStyleLbl="revTx" presStyleIdx="2" presStyleCnt="6">
        <dgm:presLayoutVars>
          <dgm:chMax val="1"/>
          <dgm:chPref val="1"/>
        </dgm:presLayoutVars>
      </dgm:prSet>
      <dgm:spPr/>
    </dgm:pt>
    <dgm:pt modelId="{E896E3A7-966C-47EA-92E0-F4F9748F6B43}" type="pres">
      <dgm:prSet presAssocID="{4ED7335B-CE78-644C-B38B-F16A89493789}" presName="sibTrans" presStyleLbl="sibTrans2D1" presStyleIdx="0" presStyleCnt="0"/>
      <dgm:spPr/>
    </dgm:pt>
    <dgm:pt modelId="{38F36C8B-45FD-4270-9E0A-08A14CEE781F}" type="pres">
      <dgm:prSet presAssocID="{06A31536-F1AC-FD49-B07E-572C12F8BA0B}" presName="compNode" presStyleCnt="0"/>
      <dgm:spPr/>
    </dgm:pt>
    <dgm:pt modelId="{F4E02FC8-E066-460A-B616-A27745169051}" type="pres">
      <dgm:prSet presAssocID="{06A31536-F1AC-FD49-B07E-572C12F8BA0B}" presName="iconBgRect" presStyleLbl="bgShp" presStyleIdx="3" presStyleCnt="6"/>
      <dgm:spPr>
        <a:solidFill>
          <a:schemeClr val="tx2">
            <a:lumMod val="10000"/>
            <a:lumOff val="90000"/>
          </a:schemeClr>
        </a:solidFill>
      </dgm:spPr>
    </dgm:pt>
    <dgm:pt modelId="{60CBCC73-64EF-4BDD-9A81-FE6E7A71C54E}" type="pres">
      <dgm:prSet presAssocID="{06A31536-F1AC-FD49-B07E-572C12F8BA0B}"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estro"/>
        </a:ext>
      </dgm:extLst>
    </dgm:pt>
    <dgm:pt modelId="{7FC855E4-A5AB-4D1E-87FB-403B14DD8AB3}" type="pres">
      <dgm:prSet presAssocID="{06A31536-F1AC-FD49-B07E-572C12F8BA0B}" presName="spaceRect" presStyleCnt="0"/>
      <dgm:spPr/>
    </dgm:pt>
    <dgm:pt modelId="{03B0DF0F-EF11-4AAE-B7FE-D2F80C843665}" type="pres">
      <dgm:prSet presAssocID="{06A31536-F1AC-FD49-B07E-572C12F8BA0B}" presName="textRect" presStyleLbl="revTx" presStyleIdx="3" presStyleCnt="6">
        <dgm:presLayoutVars>
          <dgm:chMax val="1"/>
          <dgm:chPref val="1"/>
        </dgm:presLayoutVars>
      </dgm:prSet>
      <dgm:spPr/>
    </dgm:pt>
    <dgm:pt modelId="{C3627B00-5771-487E-A39A-DAFCD8631E6C}" type="pres">
      <dgm:prSet presAssocID="{E61A65FA-B841-A440-A1E7-B067A49D6558}" presName="sibTrans" presStyleLbl="sibTrans2D1" presStyleIdx="0" presStyleCnt="0"/>
      <dgm:spPr/>
    </dgm:pt>
    <dgm:pt modelId="{5E1987ED-F035-4BCA-BDE8-D7EA3F45A9D2}" type="pres">
      <dgm:prSet presAssocID="{59B8F442-D903-764A-A122-032157572DBA}" presName="compNode" presStyleCnt="0"/>
      <dgm:spPr/>
    </dgm:pt>
    <dgm:pt modelId="{BF61E413-3367-413C-8E1B-5AB476304FFC}" type="pres">
      <dgm:prSet presAssocID="{59B8F442-D903-764A-A122-032157572DBA}" presName="iconBgRect" presStyleLbl="bgShp" presStyleIdx="4" presStyleCnt="6"/>
      <dgm:spPr>
        <a:solidFill>
          <a:schemeClr val="tx2">
            <a:lumMod val="10000"/>
            <a:lumOff val="90000"/>
          </a:schemeClr>
        </a:solidFill>
      </dgm:spPr>
    </dgm:pt>
    <dgm:pt modelId="{3AB63812-C584-4750-87D8-9B58CEF0231D}" type="pres">
      <dgm:prSet presAssocID="{59B8F442-D903-764A-A122-032157572DBA}"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rramientas"/>
        </a:ext>
      </dgm:extLst>
    </dgm:pt>
    <dgm:pt modelId="{E6F83CDE-139D-4949-AE40-DC8C7C5F00A4}" type="pres">
      <dgm:prSet presAssocID="{59B8F442-D903-764A-A122-032157572DBA}" presName="spaceRect" presStyleCnt="0"/>
      <dgm:spPr/>
    </dgm:pt>
    <dgm:pt modelId="{82893C77-ECA0-4512-9B53-BB51C5D61B16}" type="pres">
      <dgm:prSet presAssocID="{59B8F442-D903-764A-A122-032157572DBA}" presName="textRect" presStyleLbl="revTx" presStyleIdx="4" presStyleCnt="6">
        <dgm:presLayoutVars>
          <dgm:chMax val="1"/>
          <dgm:chPref val="1"/>
        </dgm:presLayoutVars>
      </dgm:prSet>
      <dgm:spPr/>
    </dgm:pt>
    <dgm:pt modelId="{00339AFD-6D5B-409E-AB88-7CCFB7AD5623}" type="pres">
      <dgm:prSet presAssocID="{13D733FC-72FF-EA42-A8FA-9461E5F7C838}" presName="sibTrans" presStyleLbl="sibTrans2D1" presStyleIdx="0" presStyleCnt="0"/>
      <dgm:spPr/>
    </dgm:pt>
    <dgm:pt modelId="{0F7946A5-B643-43F6-A92E-FA85204E8B90}" type="pres">
      <dgm:prSet presAssocID="{5C50ADD1-B446-3940-81EA-7F017D81210F}" presName="compNode" presStyleCnt="0"/>
      <dgm:spPr/>
    </dgm:pt>
    <dgm:pt modelId="{8F16D9BB-9CB9-402A-964C-947B27D5E942}" type="pres">
      <dgm:prSet presAssocID="{5C50ADD1-B446-3940-81EA-7F017D81210F}" presName="iconBgRect" presStyleLbl="bgShp" presStyleIdx="5" presStyleCnt="6"/>
      <dgm:spPr>
        <a:solidFill>
          <a:schemeClr val="tx2">
            <a:lumMod val="10000"/>
            <a:lumOff val="90000"/>
          </a:schemeClr>
        </a:solidFill>
      </dgm:spPr>
    </dgm:pt>
    <dgm:pt modelId="{B4846C19-8AB7-42E1-A5CD-585DC3A33694}" type="pres">
      <dgm:prSet presAssocID="{5C50ADD1-B446-3940-81EA-7F017D81210F}"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iudad"/>
        </a:ext>
      </dgm:extLst>
    </dgm:pt>
    <dgm:pt modelId="{6D334302-F9A2-4A98-9B44-B4CA596993EE}" type="pres">
      <dgm:prSet presAssocID="{5C50ADD1-B446-3940-81EA-7F017D81210F}" presName="spaceRect" presStyleCnt="0"/>
      <dgm:spPr/>
    </dgm:pt>
    <dgm:pt modelId="{C40A028F-6D11-40FC-90BB-F3D223FEFF60}" type="pres">
      <dgm:prSet presAssocID="{5C50ADD1-B446-3940-81EA-7F017D81210F}" presName="textRect" presStyleLbl="revTx" presStyleIdx="5" presStyleCnt="6">
        <dgm:presLayoutVars>
          <dgm:chMax val="1"/>
          <dgm:chPref val="1"/>
        </dgm:presLayoutVars>
      </dgm:prSet>
      <dgm:spPr/>
    </dgm:pt>
  </dgm:ptLst>
  <dgm:cxnLst>
    <dgm:cxn modelId="{65736F09-8327-4A21-8008-D45847E51BF9}" type="presOf" srcId="{13D733FC-72FF-EA42-A8FA-9461E5F7C838}" destId="{00339AFD-6D5B-409E-AB88-7CCFB7AD5623}" srcOrd="0" destOrd="0" presId="urn:microsoft.com/office/officeart/2018/2/layout/IconCircleList"/>
    <dgm:cxn modelId="{3A3FEF12-5C11-4890-8185-B3E74F3E13C7}" type="presOf" srcId="{C2E5DFE4-D1E2-6C47-AA82-20466E4ABBDD}" destId="{6D3CB49B-F14E-4E9F-9B0A-98817F82A880}" srcOrd="0" destOrd="0" presId="urn:microsoft.com/office/officeart/2018/2/layout/IconCircleList"/>
    <dgm:cxn modelId="{FE4A3022-F4AB-4502-8444-AC4154739946}" type="presOf" srcId="{59B8F442-D903-764A-A122-032157572DBA}" destId="{82893C77-ECA0-4512-9B53-BB51C5D61B16}" srcOrd="0" destOrd="0" presId="urn:microsoft.com/office/officeart/2018/2/layout/IconCircleList"/>
    <dgm:cxn modelId="{128EFC25-8CC3-4D6F-AE0F-8F5248A18F21}" type="presOf" srcId="{5C50ADD1-B446-3940-81EA-7F017D81210F}" destId="{C40A028F-6D11-40FC-90BB-F3D223FEFF60}" srcOrd="0" destOrd="0" presId="urn:microsoft.com/office/officeart/2018/2/layout/IconCircleList"/>
    <dgm:cxn modelId="{5D0B743D-CC86-430D-9A48-BCB5A8C28967}" type="presOf" srcId="{E61A65FA-B841-A440-A1E7-B067A49D6558}" destId="{C3627B00-5771-487E-A39A-DAFCD8631E6C}" srcOrd="0" destOrd="0" presId="urn:microsoft.com/office/officeart/2018/2/layout/IconCircleList"/>
    <dgm:cxn modelId="{FD6A305C-073E-BB4F-8931-EB087A78CFF8}" srcId="{F2914056-8E37-AC4E-89BA-B2CAAF540D2D}" destId="{06A31536-F1AC-FD49-B07E-572C12F8BA0B}" srcOrd="3" destOrd="0" parTransId="{159E0300-3B86-CB49-B12C-D14E9263C4D3}" sibTransId="{E61A65FA-B841-A440-A1E7-B067A49D6558}"/>
    <dgm:cxn modelId="{C5E6E15D-2AA1-9545-A710-DE211273AE52}" srcId="{F2914056-8E37-AC4E-89BA-B2CAAF540D2D}" destId="{A281B564-1D97-2D49-9318-B3A40A0F6C27}" srcOrd="0" destOrd="0" parTransId="{565A70E1-0122-FF44-9AAA-ED4917320B76}" sibTransId="{4A84259F-A99E-0148-BB3B-E44CD1677945}"/>
    <dgm:cxn modelId="{A9106264-CA8C-4535-B3F1-46D258A3EC00}" type="presOf" srcId="{4ED7335B-CE78-644C-B38B-F16A89493789}" destId="{E896E3A7-966C-47EA-92E0-F4F9748F6B43}" srcOrd="0" destOrd="0" presId="urn:microsoft.com/office/officeart/2018/2/layout/IconCircleList"/>
    <dgm:cxn modelId="{4AF18344-74B8-4FAD-8EE8-BE5BBAE916E6}" type="presOf" srcId="{C00BD0CC-BE51-074A-807D-FD93EB14836C}" destId="{9D842344-5552-47FC-9125-0E2F9E437461}" srcOrd="0" destOrd="0" presId="urn:microsoft.com/office/officeart/2018/2/layout/IconCircleList"/>
    <dgm:cxn modelId="{9E053E4D-94D3-4073-8AB6-8A64A5CBF2FA}" type="presOf" srcId="{A281B564-1D97-2D49-9318-B3A40A0F6C27}" destId="{A0D936BB-A45E-4196-BE39-B92FB9B3B99D}" srcOrd="0" destOrd="0" presId="urn:microsoft.com/office/officeart/2018/2/layout/IconCircleList"/>
    <dgm:cxn modelId="{5953C08F-B838-43BD-9822-1BC2665AC55B}" type="presOf" srcId="{06A31536-F1AC-FD49-B07E-572C12F8BA0B}" destId="{03B0DF0F-EF11-4AAE-B7FE-D2F80C843665}" srcOrd="0" destOrd="0" presId="urn:microsoft.com/office/officeart/2018/2/layout/IconCircleList"/>
    <dgm:cxn modelId="{CD0E0B91-EDA2-234D-A4CA-7C8CF06ADB81}" srcId="{F2914056-8E37-AC4E-89BA-B2CAAF540D2D}" destId="{179FC41D-3A95-0D4D-80BD-9A9332E08A4B}" srcOrd="1" destOrd="0" parTransId="{6B51B466-2055-A743-BF1E-5E3953702CB0}" sibTransId="{C00BD0CC-BE51-074A-807D-FD93EB14836C}"/>
    <dgm:cxn modelId="{4642AF9A-C92C-456C-90ED-7DDE2A575A08}" type="presOf" srcId="{179FC41D-3A95-0D4D-80BD-9A9332E08A4B}" destId="{126D519F-4E1D-4556-B51C-0FC33C4D6DFF}" srcOrd="0" destOrd="0" presId="urn:microsoft.com/office/officeart/2018/2/layout/IconCircleList"/>
    <dgm:cxn modelId="{DA08FD9D-E170-4E3D-9C2D-2047DE48DD05}" type="presOf" srcId="{4A84259F-A99E-0148-BB3B-E44CD1677945}" destId="{5502A20B-39EB-4FDA-99AE-0D0E8B039045}" srcOrd="0" destOrd="0" presId="urn:microsoft.com/office/officeart/2018/2/layout/IconCircleList"/>
    <dgm:cxn modelId="{1D6FFD9E-F9E7-F14D-AC24-B50FF1BF1837}" srcId="{F2914056-8E37-AC4E-89BA-B2CAAF540D2D}" destId="{C2E5DFE4-D1E2-6C47-AA82-20466E4ABBDD}" srcOrd="2" destOrd="0" parTransId="{F01587B6-91F7-404A-915E-D5DD20856E4B}" sibTransId="{4ED7335B-CE78-644C-B38B-F16A89493789}"/>
    <dgm:cxn modelId="{D8E9D1CE-FD81-A44B-9A52-520F53129818}" srcId="{F2914056-8E37-AC4E-89BA-B2CAAF540D2D}" destId="{5C50ADD1-B446-3940-81EA-7F017D81210F}" srcOrd="5" destOrd="0" parTransId="{735CBEE5-3ADE-0F4A-A5EB-C9D7796EE0DE}" sibTransId="{28F92F60-063E-BF40-AABC-3A2F8A3F7A2C}"/>
    <dgm:cxn modelId="{ED8651F4-A68C-42F0-ACD1-D4A6F118E6EA}" type="presOf" srcId="{F2914056-8E37-AC4E-89BA-B2CAAF540D2D}" destId="{1B840552-6818-4DBE-87FB-33CF39F2BF9C}" srcOrd="0" destOrd="0" presId="urn:microsoft.com/office/officeart/2018/2/layout/IconCircleList"/>
    <dgm:cxn modelId="{6A126AF5-C301-0949-8F0B-22A362E37A28}" srcId="{F2914056-8E37-AC4E-89BA-B2CAAF540D2D}" destId="{59B8F442-D903-764A-A122-032157572DBA}" srcOrd="4" destOrd="0" parTransId="{22A75474-CBC0-A741-9F08-EFE0B3665E82}" sibTransId="{13D733FC-72FF-EA42-A8FA-9461E5F7C838}"/>
    <dgm:cxn modelId="{4F3C160A-1784-4775-8C47-F9662FFA97FB}" type="presParOf" srcId="{1B840552-6818-4DBE-87FB-33CF39F2BF9C}" destId="{5F0B021C-585C-4BF8-9794-BD851D0B02D7}" srcOrd="0" destOrd="0" presId="urn:microsoft.com/office/officeart/2018/2/layout/IconCircleList"/>
    <dgm:cxn modelId="{22F232EF-415E-41E9-8F13-C5C7C03A3637}" type="presParOf" srcId="{5F0B021C-585C-4BF8-9794-BD851D0B02D7}" destId="{51C15966-83E2-466F-B96E-883B469FECA7}" srcOrd="0" destOrd="0" presId="urn:microsoft.com/office/officeart/2018/2/layout/IconCircleList"/>
    <dgm:cxn modelId="{74FDCFE0-0FCA-4C2A-A46E-E5E319DA78B1}" type="presParOf" srcId="{51C15966-83E2-466F-B96E-883B469FECA7}" destId="{CF269704-C06E-42F4-BDC4-F7BFB6738AF6}" srcOrd="0" destOrd="0" presId="urn:microsoft.com/office/officeart/2018/2/layout/IconCircleList"/>
    <dgm:cxn modelId="{9323C245-8CAC-4C8E-9E30-1CF7B6746FB6}" type="presParOf" srcId="{51C15966-83E2-466F-B96E-883B469FECA7}" destId="{58720183-E14E-4BE7-AA8B-E133D2D6E1B7}" srcOrd="1" destOrd="0" presId="urn:microsoft.com/office/officeart/2018/2/layout/IconCircleList"/>
    <dgm:cxn modelId="{016A58BA-7440-4561-B85C-2C238F3A0DD1}" type="presParOf" srcId="{51C15966-83E2-466F-B96E-883B469FECA7}" destId="{CFDCD59C-C861-4012-AD53-9CBAD7E6D483}" srcOrd="2" destOrd="0" presId="urn:microsoft.com/office/officeart/2018/2/layout/IconCircleList"/>
    <dgm:cxn modelId="{6EC5DE6E-AB3B-4A50-957E-6C62BC0A07AF}" type="presParOf" srcId="{51C15966-83E2-466F-B96E-883B469FECA7}" destId="{A0D936BB-A45E-4196-BE39-B92FB9B3B99D}" srcOrd="3" destOrd="0" presId="urn:microsoft.com/office/officeart/2018/2/layout/IconCircleList"/>
    <dgm:cxn modelId="{A42556CB-F1E7-4175-9BD6-28C6C5212B4E}" type="presParOf" srcId="{5F0B021C-585C-4BF8-9794-BD851D0B02D7}" destId="{5502A20B-39EB-4FDA-99AE-0D0E8B039045}" srcOrd="1" destOrd="0" presId="urn:microsoft.com/office/officeart/2018/2/layout/IconCircleList"/>
    <dgm:cxn modelId="{50B278FF-39A5-4AA4-93D9-513D2606B833}" type="presParOf" srcId="{5F0B021C-585C-4BF8-9794-BD851D0B02D7}" destId="{B6683812-19BB-4453-AA85-659CB4A492C2}" srcOrd="2" destOrd="0" presId="urn:microsoft.com/office/officeart/2018/2/layout/IconCircleList"/>
    <dgm:cxn modelId="{C727AB0E-91D0-4EB5-ABA3-407D73350F6D}" type="presParOf" srcId="{B6683812-19BB-4453-AA85-659CB4A492C2}" destId="{E2123AC5-92D3-43BB-9B26-484198451586}" srcOrd="0" destOrd="0" presId="urn:microsoft.com/office/officeart/2018/2/layout/IconCircleList"/>
    <dgm:cxn modelId="{0B3FE9F4-96F5-4B7A-AE1D-01B61F315982}" type="presParOf" srcId="{B6683812-19BB-4453-AA85-659CB4A492C2}" destId="{A6D73A44-8B4C-4EF1-B626-785AF56D8710}" srcOrd="1" destOrd="0" presId="urn:microsoft.com/office/officeart/2018/2/layout/IconCircleList"/>
    <dgm:cxn modelId="{3A8B3A91-E963-410A-90F4-872E7EDAEE45}" type="presParOf" srcId="{B6683812-19BB-4453-AA85-659CB4A492C2}" destId="{2344839C-DC78-49A0-ABF6-3AC299929581}" srcOrd="2" destOrd="0" presId="urn:microsoft.com/office/officeart/2018/2/layout/IconCircleList"/>
    <dgm:cxn modelId="{A3F65C7B-010B-4DFC-99FC-B38A7443475E}" type="presParOf" srcId="{B6683812-19BB-4453-AA85-659CB4A492C2}" destId="{126D519F-4E1D-4556-B51C-0FC33C4D6DFF}" srcOrd="3" destOrd="0" presId="urn:microsoft.com/office/officeart/2018/2/layout/IconCircleList"/>
    <dgm:cxn modelId="{3ABE9018-AFD3-450F-93ED-B2DD1B6F72DF}" type="presParOf" srcId="{5F0B021C-585C-4BF8-9794-BD851D0B02D7}" destId="{9D842344-5552-47FC-9125-0E2F9E437461}" srcOrd="3" destOrd="0" presId="urn:microsoft.com/office/officeart/2018/2/layout/IconCircleList"/>
    <dgm:cxn modelId="{C3C579C4-FFA4-4FEE-AE00-DFD6F51D062D}" type="presParOf" srcId="{5F0B021C-585C-4BF8-9794-BD851D0B02D7}" destId="{BBFAD247-103E-49F8-99BD-4574D31009E8}" srcOrd="4" destOrd="0" presId="urn:microsoft.com/office/officeart/2018/2/layout/IconCircleList"/>
    <dgm:cxn modelId="{2DE25BEF-5AA7-4B7E-8C48-E200E779124D}" type="presParOf" srcId="{BBFAD247-103E-49F8-99BD-4574D31009E8}" destId="{C767D94B-724C-4500-92D9-367B2DE206F4}" srcOrd="0" destOrd="0" presId="urn:microsoft.com/office/officeart/2018/2/layout/IconCircleList"/>
    <dgm:cxn modelId="{BC63C1AE-0459-4437-A115-BBB89680ABF0}" type="presParOf" srcId="{BBFAD247-103E-49F8-99BD-4574D31009E8}" destId="{1BB6208C-2544-4E9A-A524-5A7A7D4F4ACA}" srcOrd="1" destOrd="0" presId="urn:microsoft.com/office/officeart/2018/2/layout/IconCircleList"/>
    <dgm:cxn modelId="{5041734F-AD80-4805-BB26-D54EDA7B609C}" type="presParOf" srcId="{BBFAD247-103E-49F8-99BD-4574D31009E8}" destId="{24CD0D97-AEE2-4A2C-974C-AAD347E2C564}" srcOrd="2" destOrd="0" presId="urn:microsoft.com/office/officeart/2018/2/layout/IconCircleList"/>
    <dgm:cxn modelId="{3B90ADCF-2026-437F-AC80-566D52B77CB8}" type="presParOf" srcId="{BBFAD247-103E-49F8-99BD-4574D31009E8}" destId="{6D3CB49B-F14E-4E9F-9B0A-98817F82A880}" srcOrd="3" destOrd="0" presId="urn:microsoft.com/office/officeart/2018/2/layout/IconCircleList"/>
    <dgm:cxn modelId="{88BC2E6F-9E68-4E99-8B8F-9A9392E5352C}" type="presParOf" srcId="{5F0B021C-585C-4BF8-9794-BD851D0B02D7}" destId="{E896E3A7-966C-47EA-92E0-F4F9748F6B43}" srcOrd="5" destOrd="0" presId="urn:microsoft.com/office/officeart/2018/2/layout/IconCircleList"/>
    <dgm:cxn modelId="{961F4A24-18B4-4DDA-90CC-17CF3232213E}" type="presParOf" srcId="{5F0B021C-585C-4BF8-9794-BD851D0B02D7}" destId="{38F36C8B-45FD-4270-9E0A-08A14CEE781F}" srcOrd="6" destOrd="0" presId="urn:microsoft.com/office/officeart/2018/2/layout/IconCircleList"/>
    <dgm:cxn modelId="{FB6BBF80-DC9C-436E-88EE-D7EDB1994570}" type="presParOf" srcId="{38F36C8B-45FD-4270-9E0A-08A14CEE781F}" destId="{F4E02FC8-E066-460A-B616-A27745169051}" srcOrd="0" destOrd="0" presId="urn:microsoft.com/office/officeart/2018/2/layout/IconCircleList"/>
    <dgm:cxn modelId="{56469D59-8D94-4444-9615-A2AD412CA67D}" type="presParOf" srcId="{38F36C8B-45FD-4270-9E0A-08A14CEE781F}" destId="{60CBCC73-64EF-4BDD-9A81-FE6E7A71C54E}" srcOrd="1" destOrd="0" presId="urn:microsoft.com/office/officeart/2018/2/layout/IconCircleList"/>
    <dgm:cxn modelId="{D875FF89-788C-477B-9BC6-2C1E282D26FF}" type="presParOf" srcId="{38F36C8B-45FD-4270-9E0A-08A14CEE781F}" destId="{7FC855E4-A5AB-4D1E-87FB-403B14DD8AB3}" srcOrd="2" destOrd="0" presId="urn:microsoft.com/office/officeart/2018/2/layout/IconCircleList"/>
    <dgm:cxn modelId="{E1CDF45A-3434-4E4D-B046-08F111A596E2}" type="presParOf" srcId="{38F36C8B-45FD-4270-9E0A-08A14CEE781F}" destId="{03B0DF0F-EF11-4AAE-B7FE-D2F80C843665}" srcOrd="3" destOrd="0" presId="urn:microsoft.com/office/officeart/2018/2/layout/IconCircleList"/>
    <dgm:cxn modelId="{E7766D66-B73B-4E62-A5EB-47B66ECE71B3}" type="presParOf" srcId="{5F0B021C-585C-4BF8-9794-BD851D0B02D7}" destId="{C3627B00-5771-487E-A39A-DAFCD8631E6C}" srcOrd="7" destOrd="0" presId="urn:microsoft.com/office/officeart/2018/2/layout/IconCircleList"/>
    <dgm:cxn modelId="{B0475101-62C7-4E42-A4C0-2DCA67964029}" type="presParOf" srcId="{5F0B021C-585C-4BF8-9794-BD851D0B02D7}" destId="{5E1987ED-F035-4BCA-BDE8-D7EA3F45A9D2}" srcOrd="8" destOrd="0" presId="urn:microsoft.com/office/officeart/2018/2/layout/IconCircleList"/>
    <dgm:cxn modelId="{E1036351-10FF-4786-8EFE-E02342E761A9}" type="presParOf" srcId="{5E1987ED-F035-4BCA-BDE8-D7EA3F45A9D2}" destId="{BF61E413-3367-413C-8E1B-5AB476304FFC}" srcOrd="0" destOrd="0" presId="urn:microsoft.com/office/officeart/2018/2/layout/IconCircleList"/>
    <dgm:cxn modelId="{56D8B9FA-34FF-42BA-87F2-5B447E2A8BCB}" type="presParOf" srcId="{5E1987ED-F035-4BCA-BDE8-D7EA3F45A9D2}" destId="{3AB63812-C584-4750-87D8-9B58CEF0231D}" srcOrd="1" destOrd="0" presId="urn:microsoft.com/office/officeart/2018/2/layout/IconCircleList"/>
    <dgm:cxn modelId="{D4EF346A-8A41-4F81-893F-0C1203BAEA44}" type="presParOf" srcId="{5E1987ED-F035-4BCA-BDE8-D7EA3F45A9D2}" destId="{E6F83CDE-139D-4949-AE40-DC8C7C5F00A4}" srcOrd="2" destOrd="0" presId="urn:microsoft.com/office/officeart/2018/2/layout/IconCircleList"/>
    <dgm:cxn modelId="{4F6DDA14-3DB7-42E6-9256-652D9B5A243C}" type="presParOf" srcId="{5E1987ED-F035-4BCA-BDE8-D7EA3F45A9D2}" destId="{82893C77-ECA0-4512-9B53-BB51C5D61B16}" srcOrd="3" destOrd="0" presId="urn:microsoft.com/office/officeart/2018/2/layout/IconCircleList"/>
    <dgm:cxn modelId="{88EC12A3-193A-4031-AED2-B52DBDD94949}" type="presParOf" srcId="{5F0B021C-585C-4BF8-9794-BD851D0B02D7}" destId="{00339AFD-6D5B-409E-AB88-7CCFB7AD5623}" srcOrd="9" destOrd="0" presId="urn:microsoft.com/office/officeart/2018/2/layout/IconCircleList"/>
    <dgm:cxn modelId="{06D5CF3E-A8DD-4F45-90C9-F9F2DA2B1AB9}" type="presParOf" srcId="{5F0B021C-585C-4BF8-9794-BD851D0B02D7}" destId="{0F7946A5-B643-43F6-A92E-FA85204E8B90}" srcOrd="10" destOrd="0" presId="urn:microsoft.com/office/officeart/2018/2/layout/IconCircleList"/>
    <dgm:cxn modelId="{20D2EABF-CE88-4F56-8D10-20408E4FAD6C}" type="presParOf" srcId="{0F7946A5-B643-43F6-A92E-FA85204E8B90}" destId="{8F16D9BB-9CB9-402A-964C-947B27D5E942}" srcOrd="0" destOrd="0" presId="urn:microsoft.com/office/officeart/2018/2/layout/IconCircleList"/>
    <dgm:cxn modelId="{E33644ED-36BE-430D-A6F0-46745EE5B00E}" type="presParOf" srcId="{0F7946A5-B643-43F6-A92E-FA85204E8B90}" destId="{B4846C19-8AB7-42E1-A5CD-585DC3A33694}" srcOrd="1" destOrd="0" presId="urn:microsoft.com/office/officeart/2018/2/layout/IconCircleList"/>
    <dgm:cxn modelId="{42F50D81-5CB0-4A16-B675-F18CB2B94C87}" type="presParOf" srcId="{0F7946A5-B643-43F6-A92E-FA85204E8B90}" destId="{6D334302-F9A2-4A98-9B44-B4CA596993EE}" srcOrd="2" destOrd="0" presId="urn:microsoft.com/office/officeart/2018/2/layout/IconCircleList"/>
    <dgm:cxn modelId="{99750450-BA26-48A3-9F2A-49AA86BA96DB}" type="presParOf" srcId="{0F7946A5-B643-43F6-A92E-FA85204E8B90}" destId="{C40A028F-6D11-40FC-90BB-F3D223FEFF6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E42BEF-79CA-4AE0-9F4B-3C188B735EE4}" type="doc">
      <dgm:prSet loTypeId="urn:microsoft.com/office/officeart/2008/layout/LinedList" loCatId="list" qsTypeId="urn:microsoft.com/office/officeart/2005/8/quickstyle/3d1" qsCatId="3D" csTypeId="urn:microsoft.com/office/officeart/2005/8/colors/colorful3" csCatId="colorful" phldr="1"/>
      <dgm:spPr/>
      <dgm:t>
        <a:bodyPr/>
        <a:lstStyle/>
        <a:p>
          <a:endParaRPr lang="en-US"/>
        </a:p>
      </dgm:t>
    </dgm:pt>
    <dgm:pt modelId="{3883A3F8-9A69-4C0A-8945-4DC60B67BF95}">
      <dgm:prSet custT="1"/>
      <dgm:spPr/>
      <dgm:t>
        <a:bodyPr/>
        <a:lstStyle/>
        <a:p>
          <a:r>
            <a:rPr lang="es-ES_tradnl" sz="1800" dirty="0">
              <a:solidFill>
                <a:schemeClr val="tx1">
                  <a:lumMod val="75000"/>
                  <a:lumOff val="25000"/>
                </a:schemeClr>
              </a:solidFill>
            </a:rPr>
            <a:t>Es necesario identificar oportunidades tecnológicas en ambos extremos: oferta y demanda</a:t>
          </a:r>
          <a:endParaRPr lang="en-US" sz="1800" dirty="0">
            <a:solidFill>
              <a:schemeClr val="tx1">
                <a:lumMod val="75000"/>
                <a:lumOff val="25000"/>
              </a:schemeClr>
            </a:solidFill>
          </a:endParaRPr>
        </a:p>
      </dgm:t>
    </dgm:pt>
    <dgm:pt modelId="{3B0F3832-104A-4308-AA1F-C582E2B50D34}" type="parTrans" cxnId="{464429C9-2245-441F-850E-10786C4C69AC}">
      <dgm:prSet/>
      <dgm:spPr/>
      <dgm:t>
        <a:bodyPr/>
        <a:lstStyle/>
        <a:p>
          <a:endParaRPr lang="en-US">
            <a:solidFill>
              <a:schemeClr val="tx1">
                <a:lumMod val="75000"/>
                <a:lumOff val="25000"/>
              </a:schemeClr>
            </a:solidFill>
          </a:endParaRPr>
        </a:p>
      </dgm:t>
    </dgm:pt>
    <dgm:pt modelId="{35C151A1-ACAF-404C-89C3-DD37164BD639}" type="sibTrans" cxnId="{464429C9-2245-441F-850E-10786C4C69AC}">
      <dgm:prSet/>
      <dgm:spPr/>
      <dgm:t>
        <a:bodyPr/>
        <a:lstStyle/>
        <a:p>
          <a:endParaRPr lang="en-US">
            <a:solidFill>
              <a:schemeClr val="tx1">
                <a:lumMod val="75000"/>
                <a:lumOff val="25000"/>
              </a:schemeClr>
            </a:solidFill>
          </a:endParaRPr>
        </a:p>
      </dgm:t>
    </dgm:pt>
    <dgm:pt modelId="{7A4DEAB2-98C9-4B20-9396-1EB5BE3EB6E8}">
      <dgm:prSet custT="1"/>
      <dgm:spPr/>
      <dgm:t>
        <a:bodyPr/>
        <a:lstStyle/>
        <a:p>
          <a:r>
            <a:rPr lang="es-ES_tradnl" sz="1800" dirty="0">
              <a:solidFill>
                <a:schemeClr val="tx1">
                  <a:lumMod val="75000"/>
                  <a:lumOff val="25000"/>
                </a:schemeClr>
              </a:solidFill>
            </a:rPr>
            <a:t>Agilidad en la respuesta</a:t>
          </a:r>
          <a:endParaRPr lang="en-US" sz="1800" dirty="0">
            <a:solidFill>
              <a:schemeClr val="tx1">
                <a:lumMod val="75000"/>
                <a:lumOff val="25000"/>
              </a:schemeClr>
            </a:solidFill>
          </a:endParaRPr>
        </a:p>
      </dgm:t>
    </dgm:pt>
    <dgm:pt modelId="{90E90224-9B1F-4C7E-965E-25CA0D8D38D0}" type="parTrans" cxnId="{5853A8A6-527F-4B75-8636-A31A5C01D148}">
      <dgm:prSet/>
      <dgm:spPr/>
      <dgm:t>
        <a:bodyPr/>
        <a:lstStyle/>
        <a:p>
          <a:endParaRPr lang="en-US">
            <a:solidFill>
              <a:schemeClr val="tx1">
                <a:lumMod val="75000"/>
                <a:lumOff val="25000"/>
              </a:schemeClr>
            </a:solidFill>
          </a:endParaRPr>
        </a:p>
      </dgm:t>
    </dgm:pt>
    <dgm:pt modelId="{6A52337C-D4B4-422C-A8CE-268010151F41}" type="sibTrans" cxnId="{5853A8A6-527F-4B75-8636-A31A5C01D148}">
      <dgm:prSet/>
      <dgm:spPr/>
      <dgm:t>
        <a:bodyPr/>
        <a:lstStyle/>
        <a:p>
          <a:endParaRPr lang="en-US">
            <a:solidFill>
              <a:schemeClr val="tx1">
                <a:lumMod val="75000"/>
                <a:lumOff val="25000"/>
              </a:schemeClr>
            </a:solidFill>
          </a:endParaRPr>
        </a:p>
      </dgm:t>
    </dgm:pt>
    <dgm:pt modelId="{E62452A8-D416-4F96-8D3C-A251863D75E8}">
      <dgm:prSet custT="1"/>
      <dgm:spPr/>
      <dgm:t>
        <a:bodyPr/>
        <a:lstStyle/>
        <a:p>
          <a:r>
            <a:rPr lang="es-ES_tradnl" sz="1800" dirty="0">
              <a:solidFill>
                <a:schemeClr val="tx1">
                  <a:lumMod val="75000"/>
                  <a:lumOff val="25000"/>
                </a:schemeClr>
              </a:solidFill>
            </a:rPr>
            <a:t>La simple difusión de conocimiento no implica su transferencia </a:t>
          </a:r>
          <a:endParaRPr lang="en-US" sz="1800" dirty="0">
            <a:solidFill>
              <a:schemeClr val="tx1">
                <a:lumMod val="75000"/>
                <a:lumOff val="25000"/>
              </a:schemeClr>
            </a:solidFill>
          </a:endParaRPr>
        </a:p>
      </dgm:t>
    </dgm:pt>
    <dgm:pt modelId="{7FCC36B1-349C-4F74-AE65-2AEA12C576E6}" type="parTrans" cxnId="{B1E55E28-58F0-48D9-9F47-540C77E5B63B}">
      <dgm:prSet/>
      <dgm:spPr/>
      <dgm:t>
        <a:bodyPr/>
        <a:lstStyle/>
        <a:p>
          <a:endParaRPr lang="en-US">
            <a:solidFill>
              <a:schemeClr val="tx1">
                <a:lumMod val="75000"/>
                <a:lumOff val="25000"/>
              </a:schemeClr>
            </a:solidFill>
          </a:endParaRPr>
        </a:p>
      </dgm:t>
    </dgm:pt>
    <dgm:pt modelId="{D33B130C-1180-4436-B38B-244CBC651714}" type="sibTrans" cxnId="{B1E55E28-58F0-48D9-9F47-540C77E5B63B}">
      <dgm:prSet/>
      <dgm:spPr/>
      <dgm:t>
        <a:bodyPr/>
        <a:lstStyle/>
        <a:p>
          <a:endParaRPr lang="en-US">
            <a:solidFill>
              <a:schemeClr val="tx1">
                <a:lumMod val="75000"/>
                <a:lumOff val="25000"/>
              </a:schemeClr>
            </a:solidFill>
          </a:endParaRPr>
        </a:p>
      </dgm:t>
    </dgm:pt>
    <dgm:pt modelId="{1E115123-4F95-4FCD-A892-C9EEA7977509}">
      <dgm:prSet custT="1"/>
      <dgm:spPr/>
      <dgm:t>
        <a:bodyPr/>
        <a:lstStyle/>
        <a:p>
          <a:r>
            <a:rPr lang="es-ES_tradnl" sz="1800" dirty="0">
              <a:solidFill>
                <a:schemeClr val="tx1">
                  <a:lumMod val="75000"/>
                  <a:lumOff val="25000"/>
                </a:schemeClr>
              </a:solidFill>
            </a:rPr>
            <a:t>Para que el conocimiento transforme un sistema productivo, se requiere que la tecnología esté completa y tenga ventajas claras</a:t>
          </a:r>
          <a:endParaRPr lang="en-US" sz="1800" dirty="0">
            <a:solidFill>
              <a:schemeClr val="tx1">
                <a:lumMod val="75000"/>
                <a:lumOff val="25000"/>
              </a:schemeClr>
            </a:solidFill>
          </a:endParaRPr>
        </a:p>
      </dgm:t>
    </dgm:pt>
    <dgm:pt modelId="{F6A9D75B-9B34-4FDE-B996-26E4F228F032}" type="parTrans" cxnId="{2771EBC0-925E-43A3-B684-F386AC16B27D}">
      <dgm:prSet/>
      <dgm:spPr/>
      <dgm:t>
        <a:bodyPr/>
        <a:lstStyle/>
        <a:p>
          <a:endParaRPr lang="en-US">
            <a:solidFill>
              <a:schemeClr val="tx1">
                <a:lumMod val="75000"/>
                <a:lumOff val="25000"/>
              </a:schemeClr>
            </a:solidFill>
          </a:endParaRPr>
        </a:p>
      </dgm:t>
    </dgm:pt>
    <dgm:pt modelId="{AD637D92-EE15-49B8-B73C-0161BC0DC006}" type="sibTrans" cxnId="{2771EBC0-925E-43A3-B684-F386AC16B27D}">
      <dgm:prSet/>
      <dgm:spPr/>
      <dgm:t>
        <a:bodyPr/>
        <a:lstStyle/>
        <a:p>
          <a:endParaRPr lang="en-US">
            <a:solidFill>
              <a:schemeClr val="tx1">
                <a:lumMod val="75000"/>
                <a:lumOff val="25000"/>
              </a:schemeClr>
            </a:solidFill>
          </a:endParaRPr>
        </a:p>
      </dgm:t>
    </dgm:pt>
    <dgm:pt modelId="{264188EB-7CBE-41DA-85F8-04BAF38E569A}">
      <dgm:prSet custT="1"/>
      <dgm:spPr/>
      <dgm:t>
        <a:bodyPr/>
        <a:lstStyle/>
        <a:p>
          <a:r>
            <a:rPr lang="es-ES_tradnl" sz="1800" dirty="0">
              <a:solidFill>
                <a:schemeClr val="tx1">
                  <a:lumMod val="75000"/>
                  <a:lumOff val="25000"/>
                </a:schemeClr>
              </a:solidFill>
            </a:rPr>
            <a:t>Flexibilidad y trabajo en ambientes colaborativos es un requisito</a:t>
          </a:r>
          <a:endParaRPr lang="en-US" sz="1800" dirty="0">
            <a:solidFill>
              <a:schemeClr val="tx1">
                <a:lumMod val="75000"/>
                <a:lumOff val="25000"/>
              </a:schemeClr>
            </a:solidFill>
          </a:endParaRPr>
        </a:p>
      </dgm:t>
    </dgm:pt>
    <dgm:pt modelId="{41CC5E61-BBAC-410F-8501-3439A64B348C}" type="parTrans" cxnId="{E640C9E7-F11C-4C13-A77B-B33BDAB420CF}">
      <dgm:prSet/>
      <dgm:spPr/>
      <dgm:t>
        <a:bodyPr/>
        <a:lstStyle/>
        <a:p>
          <a:endParaRPr lang="en-US">
            <a:solidFill>
              <a:schemeClr val="tx1">
                <a:lumMod val="75000"/>
                <a:lumOff val="25000"/>
              </a:schemeClr>
            </a:solidFill>
          </a:endParaRPr>
        </a:p>
      </dgm:t>
    </dgm:pt>
    <dgm:pt modelId="{6FFC00CD-F56A-44B1-8320-F64F2193038B}" type="sibTrans" cxnId="{E640C9E7-F11C-4C13-A77B-B33BDAB420CF}">
      <dgm:prSet/>
      <dgm:spPr/>
      <dgm:t>
        <a:bodyPr/>
        <a:lstStyle/>
        <a:p>
          <a:endParaRPr lang="en-US">
            <a:solidFill>
              <a:schemeClr val="tx1">
                <a:lumMod val="75000"/>
                <a:lumOff val="25000"/>
              </a:schemeClr>
            </a:solidFill>
          </a:endParaRPr>
        </a:p>
      </dgm:t>
    </dgm:pt>
    <dgm:pt modelId="{A16A26C0-EF65-478E-B21F-D4E60AECD4BD}">
      <dgm:prSet custT="1"/>
      <dgm:spPr/>
      <dgm:t>
        <a:bodyPr/>
        <a:lstStyle/>
        <a:p>
          <a:r>
            <a:rPr lang="es-ES_tradnl" sz="1800" dirty="0">
              <a:solidFill>
                <a:schemeClr val="tx1">
                  <a:lumMod val="75000"/>
                  <a:lumOff val="25000"/>
                </a:schemeClr>
              </a:solidFill>
            </a:rPr>
            <a:t>Necesidad de adaptación a contextos diferentes </a:t>
          </a:r>
          <a:endParaRPr lang="en-US" sz="1800" dirty="0">
            <a:solidFill>
              <a:schemeClr val="tx1">
                <a:lumMod val="75000"/>
                <a:lumOff val="25000"/>
              </a:schemeClr>
            </a:solidFill>
          </a:endParaRPr>
        </a:p>
      </dgm:t>
    </dgm:pt>
    <dgm:pt modelId="{536BF02A-EB5C-4BDC-97C9-84D869F3A1FD}" type="parTrans" cxnId="{DFA40373-EB0F-4F03-91F3-8A077DDE63C6}">
      <dgm:prSet/>
      <dgm:spPr/>
      <dgm:t>
        <a:bodyPr/>
        <a:lstStyle/>
        <a:p>
          <a:endParaRPr lang="en-US">
            <a:solidFill>
              <a:schemeClr val="tx1">
                <a:lumMod val="75000"/>
                <a:lumOff val="25000"/>
              </a:schemeClr>
            </a:solidFill>
          </a:endParaRPr>
        </a:p>
      </dgm:t>
    </dgm:pt>
    <dgm:pt modelId="{F06F2B87-DB73-4356-B17F-69C6AEDE0776}" type="sibTrans" cxnId="{DFA40373-EB0F-4F03-91F3-8A077DDE63C6}">
      <dgm:prSet/>
      <dgm:spPr/>
      <dgm:t>
        <a:bodyPr/>
        <a:lstStyle/>
        <a:p>
          <a:endParaRPr lang="en-US">
            <a:solidFill>
              <a:schemeClr val="tx1">
                <a:lumMod val="75000"/>
                <a:lumOff val="25000"/>
              </a:schemeClr>
            </a:solidFill>
          </a:endParaRPr>
        </a:p>
      </dgm:t>
    </dgm:pt>
    <dgm:pt modelId="{02BBE127-2BBA-4C33-8F93-476DB1B296B0}">
      <dgm:prSet custT="1"/>
      <dgm:spPr/>
      <dgm:t>
        <a:bodyPr/>
        <a:lstStyle/>
        <a:p>
          <a:r>
            <a:rPr lang="es-ES_tradnl" sz="1800" dirty="0">
              <a:solidFill>
                <a:schemeClr val="tx1">
                  <a:lumMod val="75000"/>
                  <a:lumOff val="25000"/>
                </a:schemeClr>
              </a:solidFill>
            </a:rPr>
            <a:t>Las soluciones no son inmediatas, cuestan y demandan tiempo</a:t>
          </a:r>
          <a:endParaRPr lang="en-US" sz="1800" dirty="0">
            <a:solidFill>
              <a:schemeClr val="tx1">
                <a:lumMod val="75000"/>
                <a:lumOff val="25000"/>
              </a:schemeClr>
            </a:solidFill>
          </a:endParaRPr>
        </a:p>
      </dgm:t>
    </dgm:pt>
    <dgm:pt modelId="{D3E94674-18AA-4D97-822A-766096A95942}" type="parTrans" cxnId="{AA5D732A-15A0-4DFA-99C3-9E48E290344F}">
      <dgm:prSet/>
      <dgm:spPr/>
      <dgm:t>
        <a:bodyPr/>
        <a:lstStyle/>
        <a:p>
          <a:endParaRPr lang="en-US">
            <a:solidFill>
              <a:schemeClr val="tx1">
                <a:lumMod val="75000"/>
                <a:lumOff val="25000"/>
              </a:schemeClr>
            </a:solidFill>
          </a:endParaRPr>
        </a:p>
      </dgm:t>
    </dgm:pt>
    <dgm:pt modelId="{787D7F54-4B0E-4BAD-BE95-37B90BDB0B01}" type="sibTrans" cxnId="{AA5D732A-15A0-4DFA-99C3-9E48E290344F}">
      <dgm:prSet/>
      <dgm:spPr/>
      <dgm:t>
        <a:bodyPr/>
        <a:lstStyle/>
        <a:p>
          <a:endParaRPr lang="en-US">
            <a:solidFill>
              <a:schemeClr val="tx1">
                <a:lumMod val="75000"/>
                <a:lumOff val="25000"/>
              </a:schemeClr>
            </a:solidFill>
          </a:endParaRPr>
        </a:p>
      </dgm:t>
    </dgm:pt>
    <dgm:pt modelId="{9F350449-E06F-46CC-9D92-DDF919201287}">
      <dgm:prSet custT="1"/>
      <dgm:spPr/>
      <dgm:t>
        <a:bodyPr/>
        <a:lstStyle/>
        <a:p>
          <a:r>
            <a:rPr lang="es-ES_tradnl" sz="1800" dirty="0">
              <a:solidFill>
                <a:schemeClr val="tx1">
                  <a:lumMod val="75000"/>
                  <a:lumOff val="25000"/>
                </a:schemeClr>
              </a:solidFill>
            </a:rPr>
            <a:t>La importancia de entender los factores de éxito y los criterios de selección de los usuarios</a:t>
          </a:r>
          <a:endParaRPr lang="en-US" sz="1800" dirty="0">
            <a:solidFill>
              <a:schemeClr val="tx1">
                <a:lumMod val="75000"/>
                <a:lumOff val="25000"/>
              </a:schemeClr>
            </a:solidFill>
          </a:endParaRPr>
        </a:p>
      </dgm:t>
    </dgm:pt>
    <dgm:pt modelId="{161DD29A-5ACF-403B-AD45-D08063F61E4C}" type="parTrans" cxnId="{41BE6B6F-BD56-498E-A4EA-E8FBCBF861C0}">
      <dgm:prSet/>
      <dgm:spPr/>
      <dgm:t>
        <a:bodyPr/>
        <a:lstStyle/>
        <a:p>
          <a:endParaRPr lang="en-US">
            <a:solidFill>
              <a:schemeClr val="tx1">
                <a:lumMod val="75000"/>
                <a:lumOff val="25000"/>
              </a:schemeClr>
            </a:solidFill>
          </a:endParaRPr>
        </a:p>
      </dgm:t>
    </dgm:pt>
    <dgm:pt modelId="{318C6093-9E1A-472E-9975-D5D17B5E54FF}" type="sibTrans" cxnId="{41BE6B6F-BD56-498E-A4EA-E8FBCBF861C0}">
      <dgm:prSet/>
      <dgm:spPr/>
      <dgm:t>
        <a:bodyPr/>
        <a:lstStyle/>
        <a:p>
          <a:endParaRPr lang="en-US">
            <a:solidFill>
              <a:schemeClr val="tx1">
                <a:lumMod val="75000"/>
                <a:lumOff val="25000"/>
              </a:schemeClr>
            </a:solidFill>
          </a:endParaRPr>
        </a:p>
      </dgm:t>
    </dgm:pt>
    <dgm:pt modelId="{6BED79AA-869F-4DF5-AA49-B54E3D29DFD4}" type="pres">
      <dgm:prSet presAssocID="{DFE42BEF-79CA-4AE0-9F4B-3C188B735EE4}" presName="vert0" presStyleCnt="0">
        <dgm:presLayoutVars>
          <dgm:dir/>
          <dgm:animOne val="branch"/>
          <dgm:animLvl val="lvl"/>
        </dgm:presLayoutVars>
      </dgm:prSet>
      <dgm:spPr/>
    </dgm:pt>
    <dgm:pt modelId="{4C602A12-DA3C-41BB-91A3-61D0D4A10CFE}" type="pres">
      <dgm:prSet presAssocID="{3883A3F8-9A69-4C0A-8945-4DC60B67BF95}" presName="thickLine" presStyleLbl="alignNode1" presStyleIdx="0" presStyleCnt="8"/>
      <dgm:spPr/>
    </dgm:pt>
    <dgm:pt modelId="{D43828F8-CFB9-4F84-BA29-7E31BFE9F767}" type="pres">
      <dgm:prSet presAssocID="{3883A3F8-9A69-4C0A-8945-4DC60B67BF95}" presName="horz1" presStyleCnt="0"/>
      <dgm:spPr/>
    </dgm:pt>
    <dgm:pt modelId="{3D0F7A9F-50C3-493F-9977-A9FF9A8F6842}" type="pres">
      <dgm:prSet presAssocID="{3883A3F8-9A69-4C0A-8945-4DC60B67BF95}" presName="tx1" presStyleLbl="revTx" presStyleIdx="0" presStyleCnt="8" custScaleY="173747"/>
      <dgm:spPr/>
    </dgm:pt>
    <dgm:pt modelId="{9E82CC1B-E716-4572-95A1-7A719A7F55A0}" type="pres">
      <dgm:prSet presAssocID="{3883A3F8-9A69-4C0A-8945-4DC60B67BF95}" presName="vert1" presStyleCnt="0"/>
      <dgm:spPr/>
    </dgm:pt>
    <dgm:pt modelId="{B138E464-3C17-4169-952F-CC6296D743A6}" type="pres">
      <dgm:prSet presAssocID="{7A4DEAB2-98C9-4B20-9396-1EB5BE3EB6E8}" presName="thickLine" presStyleLbl="alignNode1" presStyleIdx="1" presStyleCnt="8" custLinFactNeighborY="-45684"/>
      <dgm:spPr/>
    </dgm:pt>
    <dgm:pt modelId="{70CAA0A5-F9C8-4E60-92F2-461630CF3C27}" type="pres">
      <dgm:prSet presAssocID="{7A4DEAB2-98C9-4B20-9396-1EB5BE3EB6E8}" presName="horz1" presStyleCnt="0"/>
      <dgm:spPr/>
    </dgm:pt>
    <dgm:pt modelId="{55554658-DA60-40B9-B954-1BDC76035B9B}" type="pres">
      <dgm:prSet presAssocID="{7A4DEAB2-98C9-4B20-9396-1EB5BE3EB6E8}" presName="tx1" presStyleLbl="revTx" presStyleIdx="1" presStyleCnt="8" custScaleY="106238" custLinFactNeighborY="-35655"/>
      <dgm:spPr/>
    </dgm:pt>
    <dgm:pt modelId="{7FE47B64-759E-4433-B7B3-9393D4A509DC}" type="pres">
      <dgm:prSet presAssocID="{7A4DEAB2-98C9-4B20-9396-1EB5BE3EB6E8}" presName="vert1" presStyleCnt="0"/>
      <dgm:spPr/>
    </dgm:pt>
    <dgm:pt modelId="{849A26D4-9C2B-46D4-999E-66C9AAF2E6FF}" type="pres">
      <dgm:prSet presAssocID="{E62452A8-D416-4F96-8D3C-A251863D75E8}" presName="thickLine" presStyleLbl="alignNode1" presStyleIdx="2" presStyleCnt="8" custLinFactNeighborY="-58656"/>
      <dgm:spPr/>
    </dgm:pt>
    <dgm:pt modelId="{DED5537E-8528-4713-804A-48CBC1FCDB3D}" type="pres">
      <dgm:prSet presAssocID="{E62452A8-D416-4F96-8D3C-A251863D75E8}" presName="horz1" presStyleCnt="0"/>
      <dgm:spPr/>
    </dgm:pt>
    <dgm:pt modelId="{5C4B22DD-0F25-4D75-89AF-0BA1170D9156}" type="pres">
      <dgm:prSet presAssocID="{E62452A8-D416-4F96-8D3C-A251863D75E8}" presName="tx1" presStyleLbl="revTx" presStyleIdx="2" presStyleCnt="8" custLinFactNeighborY="-58656"/>
      <dgm:spPr/>
    </dgm:pt>
    <dgm:pt modelId="{E5B3C3F5-90D0-446E-A404-A61848955587}" type="pres">
      <dgm:prSet presAssocID="{E62452A8-D416-4F96-8D3C-A251863D75E8}" presName="vert1" presStyleCnt="0"/>
      <dgm:spPr/>
    </dgm:pt>
    <dgm:pt modelId="{0C8886B1-4137-4CAA-8C05-50DF2F5602DC}" type="pres">
      <dgm:prSet presAssocID="{1E115123-4F95-4FCD-A892-C9EEA7977509}" presName="thickLine" presStyleLbl="alignNode1" presStyleIdx="3" presStyleCnt="8" custLinFactNeighborY="-62539"/>
      <dgm:spPr/>
    </dgm:pt>
    <dgm:pt modelId="{2BB5F2E6-D31B-40B1-BB89-DA22ECCFD2EB}" type="pres">
      <dgm:prSet presAssocID="{1E115123-4F95-4FCD-A892-C9EEA7977509}" presName="horz1" presStyleCnt="0"/>
      <dgm:spPr/>
    </dgm:pt>
    <dgm:pt modelId="{F3598FFD-D990-4E13-B19C-B2DF7C2873D3}" type="pres">
      <dgm:prSet presAssocID="{1E115123-4F95-4FCD-A892-C9EEA7977509}" presName="tx1" presStyleLbl="revTx" presStyleIdx="3" presStyleCnt="8" custLinFactNeighborY="-62539"/>
      <dgm:spPr/>
    </dgm:pt>
    <dgm:pt modelId="{BAF7D523-E1F1-42D3-A1D9-C6659C01D17A}" type="pres">
      <dgm:prSet presAssocID="{1E115123-4F95-4FCD-A892-C9EEA7977509}" presName="vert1" presStyleCnt="0"/>
      <dgm:spPr/>
    </dgm:pt>
    <dgm:pt modelId="{D446F9AB-3616-4667-A541-962ABED3654B}" type="pres">
      <dgm:prSet presAssocID="{264188EB-7CBE-41DA-85F8-04BAF38E569A}" presName="thickLine" presStyleLbl="alignNode1" presStyleIdx="4" presStyleCnt="8" custLinFactNeighborY="-38961"/>
      <dgm:spPr/>
    </dgm:pt>
    <dgm:pt modelId="{A8C9B836-69C8-4C6F-A907-43AA25809548}" type="pres">
      <dgm:prSet presAssocID="{264188EB-7CBE-41DA-85F8-04BAF38E569A}" presName="horz1" presStyleCnt="0"/>
      <dgm:spPr/>
    </dgm:pt>
    <dgm:pt modelId="{78ED686E-F0F1-4FD0-8FCD-96C44D74A498}" type="pres">
      <dgm:prSet presAssocID="{264188EB-7CBE-41DA-85F8-04BAF38E569A}" presName="tx1" presStyleLbl="revTx" presStyleIdx="4" presStyleCnt="8" custLinFactNeighborY="-38961"/>
      <dgm:spPr/>
    </dgm:pt>
    <dgm:pt modelId="{F6C6D580-57E2-41E0-881C-B4079AC719D1}" type="pres">
      <dgm:prSet presAssocID="{264188EB-7CBE-41DA-85F8-04BAF38E569A}" presName="vert1" presStyleCnt="0"/>
      <dgm:spPr/>
    </dgm:pt>
    <dgm:pt modelId="{D1CE8896-930D-43BC-BA4B-D8748F737A61}" type="pres">
      <dgm:prSet presAssocID="{A16A26C0-EF65-478E-B21F-D4E60AECD4BD}" presName="thickLine" presStyleLbl="alignNode1" presStyleIdx="5" presStyleCnt="8" custLinFactNeighborY="-42845"/>
      <dgm:spPr/>
    </dgm:pt>
    <dgm:pt modelId="{5DD09B23-F9F4-4785-8BA8-CDBB91ECE233}" type="pres">
      <dgm:prSet presAssocID="{A16A26C0-EF65-478E-B21F-D4E60AECD4BD}" presName="horz1" presStyleCnt="0"/>
      <dgm:spPr/>
    </dgm:pt>
    <dgm:pt modelId="{56D0F0DC-C10B-43D0-8A85-81E8619C009E}" type="pres">
      <dgm:prSet presAssocID="{A16A26C0-EF65-478E-B21F-D4E60AECD4BD}" presName="tx1" presStyleLbl="revTx" presStyleIdx="5" presStyleCnt="8" custLinFactNeighborY="-42845"/>
      <dgm:spPr/>
    </dgm:pt>
    <dgm:pt modelId="{91E756CD-FDFB-447F-AD6B-84C03554033B}" type="pres">
      <dgm:prSet presAssocID="{A16A26C0-EF65-478E-B21F-D4E60AECD4BD}" presName="vert1" presStyleCnt="0"/>
      <dgm:spPr/>
    </dgm:pt>
    <dgm:pt modelId="{F1EA2F70-5096-42CA-86B5-501FA16CA5D1}" type="pres">
      <dgm:prSet presAssocID="{02BBE127-2BBA-4C33-8F93-476DB1B296B0}" presName="thickLine" presStyleLbl="alignNode1" presStyleIdx="6" presStyleCnt="8" custLinFactNeighborY="-60459"/>
      <dgm:spPr/>
    </dgm:pt>
    <dgm:pt modelId="{3EAF2CD0-5DE4-467F-95BD-3F486FF492C0}" type="pres">
      <dgm:prSet presAssocID="{02BBE127-2BBA-4C33-8F93-476DB1B296B0}" presName="horz1" presStyleCnt="0"/>
      <dgm:spPr/>
    </dgm:pt>
    <dgm:pt modelId="{97A38B7F-EE66-423A-A134-F9913B020A1C}" type="pres">
      <dgm:prSet presAssocID="{02BBE127-2BBA-4C33-8F93-476DB1B296B0}" presName="tx1" presStyleLbl="revTx" presStyleIdx="6" presStyleCnt="8" custLinFactNeighborY="-50612"/>
      <dgm:spPr/>
    </dgm:pt>
    <dgm:pt modelId="{6E49BB7E-FD03-476A-84D5-F7B47802490B}" type="pres">
      <dgm:prSet presAssocID="{02BBE127-2BBA-4C33-8F93-476DB1B296B0}" presName="vert1" presStyleCnt="0"/>
      <dgm:spPr/>
    </dgm:pt>
    <dgm:pt modelId="{1A08A507-C3F9-4557-9B23-37E25EB5F002}" type="pres">
      <dgm:prSet presAssocID="{9F350449-E06F-46CC-9D92-DDF919201287}" presName="thickLine" presStyleLbl="alignNode1" presStyleIdx="7" presStyleCnt="8" custLinFactNeighborY="-50612"/>
      <dgm:spPr/>
    </dgm:pt>
    <dgm:pt modelId="{B6EEFF94-B11A-4AEC-9F0D-33D83702985B}" type="pres">
      <dgm:prSet presAssocID="{9F350449-E06F-46CC-9D92-DDF919201287}" presName="horz1" presStyleCnt="0"/>
      <dgm:spPr/>
    </dgm:pt>
    <dgm:pt modelId="{23B4E758-3ACF-4EA1-AE19-2CBAFB35F410}" type="pres">
      <dgm:prSet presAssocID="{9F350449-E06F-46CC-9D92-DDF919201287}" presName="tx1" presStyleLbl="revTx" presStyleIdx="7" presStyleCnt="8" custLinFactNeighborY="-50612"/>
      <dgm:spPr/>
    </dgm:pt>
    <dgm:pt modelId="{2A1E426A-D6DF-4472-A3CE-CCA3E35C2D29}" type="pres">
      <dgm:prSet presAssocID="{9F350449-E06F-46CC-9D92-DDF919201287}" presName="vert1" presStyleCnt="0"/>
      <dgm:spPr/>
    </dgm:pt>
  </dgm:ptLst>
  <dgm:cxnLst>
    <dgm:cxn modelId="{B1E55E28-58F0-48D9-9F47-540C77E5B63B}" srcId="{DFE42BEF-79CA-4AE0-9F4B-3C188B735EE4}" destId="{E62452A8-D416-4F96-8D3C-A251863D75E8}" srcOrd="2" destOrd="0" parTransId="{7FCC36B1-349C-4F74-AE65-2AEA12C576E6}" sibTransId="{D33B130C-1180-4436-B38B-244CBC651714}"/>
    <dgm:cxn modelId="{AA5D732A-15A0-4DFA-99C3-9E48E290344F}" srcId="{DFE42BEF-79CA-4AE0-9F4B-3C188B735EE4}" destId="{02BBE127-2BBA-4C33-8F93-476DB1B296B0}" srcOrd="6" destOrd="0" parTransId="{D3E94674-18AA-4D97-822A-766096A95942}" sibTransId="{787D7F54-4B0E-4BAD-BE95-37B90BDB0B01}"/>
    <dgm:cxn modelId="{CF6C9A39-2930-4F1A-8E86-65CDAD227497}" type="presOf" srcId="{A16A26C0-EF65-478E-B21F-D4E60AECD4BD}" destId="{56D0F0DC-C10B-43D0-8A85-81E8619C009E}" srcOrd="0" destOrd="0" presId="urn:microsoft.com/office/officeart/2008/layout/LinedList"/>
    <dgm:cxn modelId="{F00EB348-5FC7-4F8F-9948-F909268652DA}" type="presOf" srcId="{DFE42BEF-79CA-4AE0-9F4B-3C188B735EE4}" destId="{6BED79AA-869F-4DF5-AA49-B54E3D29DFD4}" srcOrd="0" destOrd="0" presId="urn:microsoft.com/office/officeart/2008/layout/LinedList"/>
    <dgm:cxn modelId="{4339D64E-FF51-410E-8B77-5964608E09E9}" type="presOf" srcId="{02BBE127-2BBA-4C33-8F93-476DB1B296B0}" destId="{97A38B7F-EE66-423A-A134-F9913B020A1C}" srcOrd="0" destOrd="0" presId="urn:microsoft.com/office/officeart/2008/layout/LinedList"/>
    <dgm:cxn modelId="{41BE6B6F-BD56-498E-A4EA-E8FBCBF861C0}" srcId="{DFE42BEF-79CA-4AE0-9F4B-3C188B735EE4}" destId="{9F350449-E06F-46CC-9D92-DDF919201287}" srcOrd="7" destOrd="0" parTransId="{161DD29A-5ACF-403B-AD45-D08063F61E4C}" sibTransId="{318C6093-9E1A-472E-9975-D5D17B5E54FF}"/>
    <dgm:cxn modelId="{DFA40373-EB0F-4F03-91F3-8A077DDE63C6}" srcId="{DFE42BEF-79CA-4AE0-9F4B-3C188B735EE4}" destId="{A16A26C0-EF65-478E-B21F-D4E60AECD4BD}" srcOrd="5" destOrd="0" parTransId="{536BF02A-EB5C-4BDC-97C9-84D869F3A1FD}" sibTransId="{F06F2B87-DB73-4356-B17F-69C6AEDE0776}"/>
    <dgm:cxn modelId="{F203B57A-D43D-43F3-94AA-71542AC59659}" type="presOf" srcId="{264188EB-7CBE-41DA-85F8-04BAF38E569A}" destId="{78ED686E-F0F1-4FD0-8FCD-96C44D74A498}" srcOrd="0" destOrd="0" presId="urn:microsoft.com/office/officeart/2008/layout/LinedList"/>
    <dgm:cxn modelId="{45445392-60D4-4CC8-920E-4128981286B5}" type="presOf" srcId="{1E115123-4F95-4FCD-A892-C9EEA7977509}" destId="{F3598FFD-D990-4E13-B19C-B2DF7C2873D3}" srcOrd="0" destOrd="0" presId="urn:microsoft.com/office/officeart/2008/layout/LinedList"/>
    <dgm:cxn modelId="{5853A8A6-527F-4B75-8636-A31A5C01D148}" srcId="{DFE42BEF-79CA-4AE0-9F4B-3C188B735EE4}" destId="{7A4DEAB2-98C9-4B20-9396-1EB5BE3EB6E8}" srcOrd="1" destOrd="0" parTransId="{90E90224-9B1F-4C7E-965E-25CA0D8D38D0}" sibTransId="{6A52337C-D4B4-422C-A8CE-268010151F41}"/>
    <dgm:cxn modelId="{2771EBC0-925E-43A3-B684-F386AC16B27D}" srcId="{DFE42BEF-79CA-4AE0-9F4B-3C188B735EE4}" destId="{1E115123-4F95-4FCD-A892-C9EEA7977509}" srcOrd="3" destOrd="0" parTransId="{F6A9D75B-9B34-4FDE-B996-26E4F228F032}" sibTransId="{AD637D92-EE15-49B8-B73C-0161BC0DC006}"/>
    <dgm:cxn modelId="{464429C9-2245-441F-850E-10786C4C69AC}" srcId="{DFE42BEF-79CA-4AE0-9F4B-3C188B735EE4}" destId="{3883A3F8-9A69-4C0A-8945-4DC60B67BF95}" srcOrd="0" destOrd="0" parTransId="{3B0F3832-104A-4308-AA1F-C582E2B50D34}" sibTransId="{35C151A1-ACAF-404C-89C3-DD37164BD639}"/>
    <dgm:cxn modelId="{C7A2FDC9-B12A-4430-BD3B-E30749C28E20}" type="presOf" srcId="{3883A3F8-9A69-4C0A-8945-4DC60B67BF95}" destId="{3D0F7A9F-50C3-493F-9977-A9FF9A8F6842}" srcOrd="0" destOrd="0" presId="urn:microsoft.com/office/officeart/2008/layout/LinedList"/>
    <dgm:cxn modelId="{8A5C10E5-9606-47DA-AAE0-039125CD537F}" type="presOf" srcId="{9F350449-E06F-46CC-9D92-DDF919201287}" destId="{23B4E758-3ACF-4EA1-AE19-2CBAFB35F410}" srcOrd="0" destOrd="0" presId="urn:microsoft.com/office/officeart/2008/layout/LinedList"/>
    <dgm:cxn modelId="{E640C9E7-F11C-4C13-A77B-B33BDAB420CF}" srcId="{DFE42BEF-79CA-4AE0-9F4B-3C188B735EE4}" destId="{264188EB-7CBE-41DA-85F8-04BAF38E569A}" srcOrd="4" destOrd="0" parTransId="{41CC5E61-BBAC-410F-8501-3439A64B348C}" sibTransId="{6FFC00CD-F56A-44B1-8320-F64F2193038B}"/>
    <dgm:cxn modelId="{DB4364F1-217A-46EF-82DD-E50DCF1008DF}" type="presOf" srcId="{E62452A8-D416-4F96-8D3C-A251863D75E8}" destId="{5C4B22DD-0F25-4D75-89AF-0BA1170D9156}" srcOrd="0" destOrd="0" presId="urn:microsoft.com/office/officeart/2008/layout/LinedList"/>
    <dgm:cxn modelId="{EC5A35F9-7673-43A1-AF83-78757737E40B}" type="presOf" srcId="{7A4DEAB2-98C9-4B20-9396-1EB5BE3EB6E8}" destId="{55554658-DA60-40B9-B954-1BDC76035B9B}" srcOrd="0" destOrd="0" presId="urn:microsoft.com/office/officeart/2008/layout/LinedList"/>
    <dgm:cxn modelId="{17B94580-45D8-43B7-B6C8-CAF9241322C6}" type="presParOf" srcId="{6BED79AA-869F-4DF5-AA49-B54E3D29DFD4}" destId="{4C602A12-DA3C-41BB-91A3-61D0D4A10CFE}" srcOrd="0" destOrd="0" presId="urn:microsoft.com/office/officeart/2008/layout/LinedList"/>
    <dgm:cxn modelId="{8223F262-FBC0-4A8F-91E4-50940E958B61}" type="presParOf" srcId="{6BED79AA-869F-4DF5-AA49-B54E3D29DFD4}" destId="{D43828F8-CFB9-4F84-BA29-7E31BFE9F767}" srcOrd="1" destOrd="0" presId="urn:microsoft.com/office/officeart/2008/layout/LinedList"/>
    <dgm:cxn modelId="{67707BE9-8CFD-469B-8DA7-C0BCD547044F}" type="presParOf" srcId="{D43828F8-CFB9-4F84-BA29-7E31BFE9F767}" destId="{3D0F7A9F-50C3-493F-9977-A9FF9A8F6842}" srcOrd="0" destOrd="0" presId="urn:microsoft.com/office/officeart/2008/layout/LinedList"/>
    <dgm:cxn modelId="{E198F8C4-DB51-4073-98CF-F631C0392310}" type="presParOf" srcId="{D43828F8-CFB9-4F84-BA29-7E31BFE9F767}" destId="{9E82CC1B-E716-4572-95A1-7A719A7F55A0}" srcOrd="1" destOrd="0" presId="urn:microsoft.com/office/officeart/2008/layout/LinedList"/>
    <dgm:cxn modelId="{41D05E52-9D99-4E2C-86C7-5BC439891309}" type="presParOf" srcId="{6BED79AA-869F-4DF5-AA49-B54E3D29DFD4}" destId="{B138E464-3C17-4169-952F-CC6296D743A6}" srcOrd="2" destOrd="0" presId="urn:microsoft.com/office/officeart/2008/layout/LinedList"/>
    <dgm:cxn modelId="{C70F8B72-FF3F-4CA3-89A0-9743A70409EA}" type="presParOf" srcId="{6BED79AA-869F-4DF5-AA49-B54E3D29DFD4}" destId="{70CAA0A5-F9C8-4E60-92F2-461630CF3C27}" srcOrd="3" destOrd="0" presId="urn:microsoft.com/office/officeart/2008/layout/LinedList"/>
    <dgm:cxn modelId="{AD3C210F-8A05-4EFE-A6F2-2E33AB4E07EE}" type="presParOf" srcId="{70CAA0A5-F9C8-4E60-92F2-461630CF3C27}" destId="{55554658-DA60-40B9-B954-1BDC76035B9B}" srcOrd="0" destOrd="0" presId="urn:microsoft.com/office/officeart/2008/layout/LinedList"/>
    <dgm:cxn modelId="{6F39D2F6-A295-4F17-A949-52C85CDF9660}" type="presParOf" srcId="{70CAA0A5-F9C8-4E60-92F2-461630CF3C27}" destId="{7FE47B64-759E-4433-B7B3-9393D4A509DC}" srcOrd="1" destOrd="0" presId="urn:microsoft.com/office/officeart/2008/layout/LinedList"/>
    <dgm:cxn modelId="{3B8318A1-022E-4311-B04D-D9E5ACA22D7A}" type="presParOf" srcId="{6BED79AA-869F-4DF5-AA49-B54E3D29DFD4}" destId="{849A26D4-9C2B-46D4-999E-66C9AAF2E6FF}" srcOrd="4" destOrd="0" presId="urn:microsoft.com/office/officeart/2008/layout/LinedList"/>
    <dgm:cxn modelId="{99563916-30F3-4EAA-878F-CBCE5E54E059}" type="presParOf" srcId="{6BED79AA-869F-4DF5-AA49-B54E3D29DFD4}" destId="{DED5537E-8528-4713-804A-48CBC1FCDB3D}" srcOrd="5" destOrd="0" presId="urn:microsoft.com/office/officeart/2008/layout/LinedList"/>
    <dgm:cxn modelId="{CEEEA1A5-AE71-4B1D-88A1-CC8ABCCA53DB}" type="presParOf" srcId="{DED5537E-8528-4713-804A-48CBC1FCDB3D}" destId="{5C4B22DD-0F25-4D75-89AF-0BA1170D9156}" srcOrd="0" destOrd="0" presId="urn:microsoft.com/office/officeart/2008/layout/LinedList"/>
    <dgm:cxn modelId="{E8D61382-5B8C-4699-A8EE-921DEBA19384}" type="presParOf" srcId="{DED5537E-8528-4713-804A-48CBC1FCDB3D}" destId="{E5B3C3F5-90D0-446E-A404-A61848955587}" srcOrd="1" destOrd="0" presId="urn:microsoft.com/office/officeart/2008/layout/LinedList"/>
    <dgm:cxn modelId="{D7220A97-9725-4B44-9E14-A900BCDFFFE7}" type="presParOf" srcId="{6BED79AA-869F-4DF5-AA49-B54E3D29DFD4}" destId="{0C8886B1-4137-4CAA-8C05-50DF2F5602DC}" srcOrd="6" destOrd="0" presId="urn:microsoft.com/office/officeart/2008/layout/LinedList"/>
    <dgm:cxn modelId="{CF346EFE-C2BD-4732-BDC4-9DC7B0F8827D}" type="presParOf" srcId="{6BED79AA-869F-4DF5-AA49-B54E3D29DFD4}" destId="{2BB5F2E6-D31B-40B1-BB89-DA22ECCFD2EB}" srcOrd="7" destOrd="0" presId="urn:microsoft.com/office/officeart/2008/layout/LinedList"/>
    <dgm:cxn modelId="{971D1573-E553-4479-9AB3-DFF006C19900}" type="presParOf" srcId="{2BB5F2E6-D31B-40B1-BB89-DA22ECCFD2EB}" destId="{F3598FFD-D990-4E13-B19C-B2DF7C2873D3}" srcOrd="0" destOrd="0" presId="urn:microsoft.com/office/officeart/2008/layout/LinedList"/>
    <dgm:cxn modelId="{9E570D2B-D85D-4DB2-A3D7-8171BCE4BE46}" type="presParOf" srcId="{2BB5F2E6-D31B-40B1-BB89-DA22ECCFD2EB}" destId="{BAF7D523-E1F1-42D3-A1D9-C6659C01D17A}" srcOrd="1" destOrd="0" presId="urn:microsoft.com/office/officeart/2008/layout/LinedList"/>
    <dgm:cxn modelId="{D92ED735-B9B3-48FA-A8CD-6696C2B1E938}" type="presParOf" srcId="{6BED79AA-869F-4DF5-AA49-B54E3D29DFD4}" destId="{D446F9AB-3616-4667-A541-962ABED3654B}" srcOrd="8" destOrd="0" presId="urn:microsoft.com/office/officeart/2008/layout/LinedList"/>
    <dgm:cxn modelId="{CCE8EB51-7764-4DFF-9384-2E211D721DF0}" type="presParOf" srcId="{6BED79AA-869F-4DF5-AA49-B54E3D29DFD4}" destId="{A8C9B836-69C8-4C6F-A907-43AA25809548}" srcOrd="9" destOrd="0" presId="urn:microsoft.com/office/officeart/2008/layout/LinedList"/>
    <dgm:cxn modelId="{EC020A4F-FBD4-461A-A971-B7FC42CF4247}" type="presParOf" srcId="{A8C9B836-69C8-4C6F-A907-43AA25809548}" destId="{78ED686E-F0F1-4FD0-8FCD-96C44D74A498}" srcOrd="0" destOrd="0" presId="urn:microsoft.com/office/officeart/2008/layout/LinedList"/>
    <dgm:cxn modelId="{4CBDC111-C7E9-4872-B1D1-76738D088490}" type="presParOf" srcId="{A8C9B836-69C8-4C6F-A907-43AA25809548}" destId="{F6C6D580-57E2-41E0-881C-B4079AC719D1}" srcOrd="1" destOrd="0" presId="urn:microsoft.com/office/officeart/2008/layout/LinedList"/>
    <dgm:cxn modelId="{B84B97C2-31A8-4D67-9A1E-9A31D754F82A}" type="presParOf" srcId="{6BED79AA-869F-4DF5-AA49-B54E3D29DFD4}" destId="{D1CE8896-930D-43BC-BA4B-D8748F737A61}" srcOrd="10" destOrd="0" presId="urn:microsoft.com/office/officeart/2008/layout/LinedList"/>
    <dgm:cxn modelId="{2F120A89-BA04-48C0-B881-48D262013EF8}" type="presParOf" srcId="{6BED79AA-869F-4DF5-AA49-B54E3D29DFD4}" destId="{5DD09B23-F9F4-4785-8BA8-CDBB91ECE233}" srcOrd="11" destOrd="0" presId="urn:microsoft.com/office/officeart/2008/layout/LinedList"/>
    <dgm:cxn modelId="{BBB55AEE-6698-40F7-9343-1C20FC96E4EB}" type="presParOf" srcId="{5DD09B23-F9F4-4785-8BA8-CDBB91ECE233}" destId="{56D0F0DC-C10B-43D0-8A85-81E8619C009E}" srcOrd="0" destOrd="0" presId="urn:microsoft.com/office/officeart/2008/layout/LinedList"/>
    <dgm:cxn modelId="{770404DA-6A75-4C5C-B0DF-F90A8A7BB8A3}" type="presParOf" srcId="{5DD09B23-F9F4-4785-8BA8-CDBB91ECE233}" destId="{91E756CD-FDFB-447F-AD6B-84C03554033B}" srcOrd="1" destOrd="0" presId="urn:microsoft.com/office/officeart/2008/layout/LinedList"/>
    <dgm:cxn modelId="{6DAA05B5-F7BA-4DDA-AA23-D249389EFF50}" type="presParOf" srcId="{6BED79AA-869F-4DF5-AA49-B54E3D29DFD4}" destId="{F1EA2F70-5096-42CA-86B5-501FA16CA5D1}" srcOrd="12" destOrd="0" presId="urn:microsoft.com/office/officeart/2008/layout/LinedList"/>
    <dgm:cxn modelId="{9F2FE828-7861-47E2-88FF-41ED0321782E}" type="presParOf" srcId="{6BED79AA-869F-4DF5-AA49-B54E3D29DFD4}" destId="{3EAF2CD0-5DE4-467F-95BD-3F486FF492C0}" srcOrd="13" destOrd="0" presId="urn:microsoft.com/office/officeart/2008/layout/LinedList"/>
    <dgm:cxn modelId="{2820EA09-5B2E-4BAE-B406-8D5F81737111}" type="presParOf" srcId="{3EAF2CD0-5DE4-467F-95BD-3F486FF492C0}" destId="{97A38B7F-EE66-423A-A134-F9913B020A1C}" srcOrd="0" destOrd="0" presId="urn:microsoft.com/office/officeart/2008/layout/LinedList"/>
    <dgm:cxn modelId="{0D06B3F1-3CD6-4A4C-A90A-9E9315F59874}" type="presParOf" srcId="{3EAF2CD0-5DE4-467F-95BD-3F486FF492C0}" destId="{6E49BB7E-FD03-476A-84D5-F7B47802490B}" srcOrd="1" destOrd="0" presId="urn:microsoft.com/office/officeart/2008/layout/LinedList"/>
    <dgm:cxn modelId="{C855EE50-598B-4569-A328-045D22F7941B}" type="presParOf" srcId="{6BED79AA-869F-4DF5-AA49-B54E3D29DFD4}" destId="{1A08A507-C3F9-4557-9B23-37E25EB5F002}" srcOrd="14" destOrd="0" presId="urn:microsoft.com/office/officeart/2008/layout/LinedList"/>
    <dgm:cxn modelId="{43F8A6B0-6248-4A0D-9A4F-07CE5330BEC2}" type="presParOf" srcId="{6BED79AA-869F-4DF5-AA49-B54E3D29DFD4}" destId="{B6EEFF94-B11A-4AEC-9F0D-33D83702985B}" srcOrd="15" destOrd="0" presId="urn:microsoft.com/office/officeart/2008/layout/LinedList"/>
    <dgm:cxn modelId="{27E35611-2996-4CE2-A053-5EFA1300770E}" type="presParOf" srcId="{B6EEFF94-B11A-4AEC-9F0D-33D83702985B}" destId="{23B4E758-3ACF-4EA1-AE19-2CBAFB35F410}" srcOrd="0" destOrd="0" presId="urn:microsoft.com/office/officeart/2008/layout/LinedList"/>
    <dgm:cxn modelId="{8925695E-34C7-4A40-A7B7-F9C889A28F9E}" type="presParOf" srcId="{B6EEFF94-B11A-4AEC-9F0D-33D83702985B}" destId="{2A1E426A-D6DF-4472-A3CE-CCA3E35C2D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125E78-7473-3240-B9EA-6D53B7F357E4}" type="doc">
      <dgm:prSet loTypeId="urn:microsoft.com/office/officeart/2005/8/layout/radial6" loCatId="" qsTypeId="urn:microsoft.com/office/officeart/2005/8/quickstyle/simple4" qsCatId="simple" csTypeId="urn:microsoft.com/office/officeart/2005/8/colors/accent0_2" csCatId="mainScheme" phldr="1"/>
      <dgm:spPr/>
      <dgm:t>
        <a:bodyPr/>
        <a:lstStyle/>
        <a:p>
          <a:endParaRPr lang="es-ES"/>
        </a:p>
      </dgm:t>
    </dgm:pt>
    <dgm:pt modelId="{89F2CDAC-411D-9B4B-999C-009B3D91DCA3}">
      <dgm:prSet phldrT="[Texto]"/>
      <dgm:spPr/>
      <dgm:t>
        <a:bodyPr/>
        <a:lstStyle/>
        <a:p>
          <a:r>
            <a:rPr lang="es-ES" b="1" dirty="0">
              <a:solidFill>
                <a:schemeClr val="accent4"/>
              </a:solidFill>
            </a:rPr>
            <a:t>Éxito</a:t>
          </a:r>
        </a:p>
      </dgm:t>
    </dgm:pt>
    <dgm:pt modelId="{E7CF841E-3AEE-9742-9CAE-DE1E84A011D9}" type="parTrans" cxnId="{25E5FE05-3AB4-6840-90D7-EFB684566FC3}">
      <dgm:prSet/>
      <dgm:spPr/>
      <dgm:t>
        <a:bodyPr/>
        <a:lstStyle/>
        <a:p>
          <a:endParaRPr lang="es-ES">
            <a:solidFill>
              <a:schemeClr val="accent1"/>
            </a:solidFill>
          </a:endParaRPr>
        </a:p>
      </dgm:t>
    </dgm:pt>
    <dgm:pt modelId="{79AC91D9-31D4-2047-82AA-DBFBC269D46E}" type="sibTrans" cxnId="{25E5FE05-3AB4-6840-90D7-EFB684566FC3}">
      <dgm:prSet/>
      <dgm:spPr/>
      <dgm:t>
        <a:bodyPr/>
        <a:lstStyle/>
        <a:p>
          <a:endParaRPr lang="es-ES">
            <a:solidFill>
              <a:schemeClr val="accent1"/>
            </a:solidFill>
          </a:endParaRPr>
        </a:p>
      </dgm:t>
    </dgm:pt>
    <dgm:pt modelId="{1FDA6ABA-ADC9-6348-BF9A-1DE360BF55ED}">
      <dgm:prSet phldrT="[Texto]" custT="1"/>
      <dgm:spPr/>
      <dgm:t>
        <a:bodyPr/>
        <a:lstStyle/>
        <a:p>
          <a:r>
            <a:rPr lang="es-ES" sz="1150" b="1" dirty="0">
              <a:solidFill>
                <a:schemeClr val="accent1"/>
              </a:solidFill>
            </a:rPr>
            <a:t>Capacidades tecnológicas internas</a:t>
          </a:r>
        </a:p>
      </dgm:t>
    </dgm:pt>
    <dgm:pt modelId="{A62BF2BA-9082-9343-B029-7B3DF2C21974}" type="parTrans" cxnId="{5DF1E2DE-6530-8B44-874B-DE1192613B96}">
      <dgm:prSet/>
      <dgm:spPr/>
      <dgm:t>
        <a:bodyPr/>
        <a:lstStyle/>
        <a:p>
          <a:endParaRPr lang="es-ES">
            <a:solidFill>
              <a:schemeClr val="accent1"/>
            </a:solidFill>
          </a:endParaRPr>
        </a:p>
      </dgm:t>
    </dgm:pt>
    <dgm:pt modelId="{B1AEED21-4086-AA4C-9A83-6B24EB041920}" type="sibTrans" cxnId="{5DF1E2DE-6530-8B44-874B-DE1192613B96}">
      <dgm:prSet/>
      <dgm:spPr>
        <a:solidFill>
          <a:schemeClr val="accent4"/>
        </a:solidFill>
      </dgm:spPr>
      <dgm:t>
        <a:bodyPr/>
        <a:lstStyle/>
        <a:p>
          <a:endParaRPr lang="es-ES">
            <a:solidFill>
              <a:schemeClr val="accent1"/>
            </a:solidFill>
          </a:endParaRPr>
        </a:p>
      </dgm:t>
    </dgm:pt>
    <dgm:pt modelId="{09A81512-344B-EF4D-90F6-C0A821C871F1}">
      <dgm:prSet phldrT="[Texto]" custT="1"/>
      <dgm:spPr/>
      <dgm:t>
        <a:bodyPr/>
        <a:lstStyle/>
        <a:p>
          <a:r>
            <a:rPr lang="es-ES" sz="1150" b="1" dirty="0">
              <a:solidFill>
                <a:schemeClr val="accent1"/>
              </a:solidFill>
            </a:rPr>
            <a:t>Aceptación del riesgo y voluntad de cambio</a:t>
          </a:r>
        </a:p>
      </dgm:t>
    </dgm:pt>
    <dgm:pt modelId="{48E1E165-2690-784B-B534-A0B784BBBD97}" type="parTrans" cxnId="{A06A265F-DEBB-4245-8F4D-5F38ADCE3AD9}">
      <dgm:prSet/>
      <dgm:spPr/>
      <dgm:t>
        <a:bodyPr/>
        <a:lstStyle/>
        <a:p>
          <a:endParaRPr lang="es-ES">
            <a:solidFill>
              <a:schemeClr val="accent1"/>
            </a:solidFill>
          </a:endParaRPr>
        </a:p>
      </dgm:t>
    </dgm:pt>
    <dgm:pt modelId="{81506BEC-330C-4845-8BF2-67D9E21B49B9}" type="sibTrans" cxnId="{A06A265F-DEBB-4245-8F4D-5F38ADCE3AD9}">
      <dgm:prSet/>
      <dgm:spPr>
        <a:solidFill>
          <a:schemeClr val="accent4"/>
        </a:solidFill>
      </dgm:spPr>
      <dgm:t>
        <a:bodyPr/>
        <a:lstStyle/>
        <a:p>
          <a:endParaRPr lang="es-ES">
            <a:solidFill>
              <a:schemeClr val="accent1"/>
            </a:solidFill>
          </a:endParaRPr>
        </a:p>
      </dgm:t>
    </dgm:pt>
    <dgm:pt modelId="{B17D0E77-5289-E646-BE17-3AC0548D36A6}">
      <dgm:prSet phldrT="[Texto]" custT="1"/>
      <dgm:spPr/>
      <dgm:t>
        <a:bodyPr/>
        <a:lstStyle/>
        <a:p>
          <a:r>
            <a:rPr lang="es-ES" sz="1150" b="1" dirty="0">
              <a:solidFill>
                <a:schemeClr val="accent1"/>
              </a:solidFill>
            </a:rPr>
            <a:t>Organización, colaboración y comunicación</a:t>
          </a:r>
        </a:p>
      </dgm:t>
    </dgm:pt>
    <dgm:pt modelId="{4B6BA225-19B5-D040-91F6-7D3988EEDD28}" type="parTrans" cxnId="{2FC59AB4-09A2-4244-9230-69963EF25A77}">
      <dgm:prSet/>
      <dgm:spPr/>
      <dgm:t>
        <a:bodyPr/>
        <a:lstStyle/>
        <a:p>
          <a:endParaRPr lang="es-ES">
            <a:solidFill>
              <a:schemeClr val="accent1"/>
            </a:solidFill>
          </a:endParaRPr>
        </a:p>
      </dgm:t>
    </dgm:pt>
    <dgm:pt modelId="{C9D718B8-B304-9E40-944D-925619ECBA7F}" type="sibTrans" cxnId="{2FC59AB4-09A2-4244-9230-69963EF25A77}">
      <dgm:prSet/>
      <dgm:spPr>
        <a:solidFill>
          <a:schemeClr val="accent4"/>
        </a:solidFill>
      </dgm:spPr>
      <dgm:t>
        <a:bodyPr/>
        <a:lstStyle/>
        <a:p>
          <a:endParaRPr lang="es-ES">
            <a:solidFill>
              <a:schemeClr val="accent1"/>
            </a:solidFill>
          </a:endParaRPr>
        </a:p>
      </dgm:t>
    </dgm:pt>
    <dgm:pt modelId="{678CEF9D-79B7-0748-B333-27F539230B16}">
      <dgm:prSet phldrT="[Texto]" custT="1"/>
      <dgm:spPr/>
      <dgm:t>
        <a:bodyPr/>
        <a:lstStyle/>
        <a:p>
          <a:r>
            <a:rPr lang="es-ES" sz="1150" b="1" dirty="0">
              <a:solidFill>
                <a:schemeClr val="accent1"/>
              </a:solidFill>
            </a:rPr>
            <a:t>Atención al mercado</a:t>
          </a:r>
        </a:p>
      </dgm:t>
    </dgm:pt>
    <dgm:pt modelId="{DB778A64-3747-4944-AE65-62CABFC33294}" type="parTrans" cxnId="{701EFB55-6DC1-7647-9C4A-DF34F666392A}">
      <dgm:prSet/>
      <dgm:spPr/>
      <dgm:t>
        <a:bodyPr/>
        <a:lstStyle/>
        <a:p>
          <a:endParaRPr lang="es-ES">
            <a:solidFill>
              <a:schemeClr val="accent1"/>
            </a:solidFill>
          </a:endParaRPr>
        </a:p>
      </dgm:t>
    </dgm:pt>
    <dgm:pt modelId="{3859EAC5-3D05-4E48-BABF-90FACAA666C1}" type="sibTrans" cxnId="{701EFB55-6DC1-7647-9C4A-DF34F666392A}">
      <dgm:prSet/>
      <dgm:spPr>
        <a:solidFill>
          <a:schemeClr val="accent4"/>
        </a:solidFill>
      </dgm:spPr>
      <dgm:t>
        <a:bodyPr/>
        <a:lstStyle/>
        <a:p>
          <a:endParaRPr lang="es-ES">
            <a:solidFill>
              <a:schemeClr val="accent1"/>
            </a:solidFill>
          </a:endParaRPr>
        </a:p>
      </dgm:t>
    </dgm:pt>
    <dgm:pt modelId="{A2565EA5-F483-E447-853D-588EB449E3B9}">
      <dgm:prSet phldrT="[Texto]" custT="1"/>
      <dgm:spPr/>
      <dgm:t>
        <a:bodyPr/>
        <a:lstStyle/>
        <a:p>
          <a:r>
            <a:rPr lang="es-ES" sz="1150" b="1" dirty="0">
              <a:solidFill>
                <a:schemeClr val="accent1"/>
              </a:solidFill>
            </a:rPr>
            <a:t>Financiamiento suficiente y oportuno</a:t>
          </a:r>
        </a:p>
      </dgm:t>
    </dgm:pt>
    <dgm:pt modelId="{E131538E-78E4-884C-8EA6-34AC269BBE94}" type="parTrans" cxnId="{6B1B681D-99E5-2149-BD49-F0FF3EA132E1}">
      <dgm:prSet/>
      <dgm:spPr/>
      <dgm:t>
        <a:bodyPr/>
        <a:lstStyle/>
        <a:p>
          <a:endParaRPr lang="es-ES">
            <a:solidFill>
              <a:schemeClr val="accent1"/>
            </a:solidFill>
          </a:endParaRPr>
        </a:p>
      </dgm:t>
    </dgm:pt>
    <dgm:pt modelId="{56BB635B-5DD0-C14C-838E-7D3E8D8DB0D4}" type="sibTrans" cxnId="{6B1B681D-99E5-2149-BD49-F0FF3EA132E1}">
      <dgm:prSet/>
      <dgm:spPr>
        <a:solidFill>
          <a:schemeClr val="accent4"/>
        </a:solidFill>
      </dgm:spPr>
      <dgm:t>
        <a:bodyPr/>
        <a:lstStyle/>
        <a:p>
          <a:endParaRPr lang="es-ES">
            <a:solidFill>
              <a:schemeClr val="accent1"/>
            </a:solidFill>
          </a:endParaRPr>
        </a:p>
      </dgm:t>
    </dgm:pt>
    <dgm:pt modelId="{45F987F7-5926-0F49-85F0-29CCD7C33251}">
      <dgm:prSet phldrT="[Texto]" custT="1"/>
      <dgm:spPr/>
      <dgm:t>
        <a:bodyPr/>
        <a:lstStyle/>
        <a:p>
          <a:r>
            <a:rPr lang="es-ES" sz="1150" b="1" dirty="0">
              <a:solidFill>
                <a:schemeClr val="accent1"/>
              </a:solidFill>
            </a:rPr>
            <a:t>Objetivos claros</a:t>
          </a:r>
        </a:p>
      </dgm:t>
    </dgm:pt>
    <dgm:pt modelId="{99DE9EED-C2F3-4148-B3CE-BD81C11B7055}" type="parTrans" cxnId="{C165ED67-F852-A742-BF39-241F6C8EE197}">
      <dgm:prSet/>
      <dgm:spPr/>
      <dgm:t>
        <a:bodyPr/>
        <a:lstStyle/>
        <a:p>
          <a:endParaRPr lang="es-ES">
            <a:solidFill>
              <a:schemeClr val="accent1"/>
            </a:solidFill>
          </a:endParaRPr>
        </a:p>
      </dgm:t>
    </dgm:pt>
    <dgm:pt modelId="{CF89F6DE-F6C6-DF4C-A45E-DD7862DB48F0}" type="sibTrans" cxnId="{C165ED67-F852-A742-BF39-241F6C8EE197}">
      <dgm:prSet/>
      <dgm:spPr>
        <a:solidFill>
          <a:schemeClr val="accent4"/>
        </a:solidFill>
      </dgm:spPr>
      <dgm:t>
        <a:bodyPr/>
        <a:lstStyle/>
        <a:p>
          <a:endParaRPr lang="es-ES">
            <a:solidFill>
              <a:schemeClr val="accent1"/>
            </a:solidFill>
          </a:endParaRPr>
        </a:p>
      </dgm:t>
    </dgm:pt>
    <dgm:pt modelId="{A0AF8A21-C9A6-AD4C-A3DB-DBCC83ADAC2C}">
      <dgm:prSet phldrT="[Texto]" custT="1"/>
      <dgm:spPr/>
      <dgm:t>
        <a:bodyPr/>
        <a:lstStyle/>
        <a:p>
          <a:r>
            <a:rPr lang="es-ES" sz="1150" b="1" dirty="0">
              <a:solidFill>
                <a:schemeClr val="accent1"/>
              </a:solidFill>
            </a:rPr>
            <a:t>Entorno propicio</a:t>
          </a:r>
        </a:p>
      </dgm:t>
    </dgm:pt>
    <dgm:pt modelId="{A7BDE29F-CC90-9E47-8860-07A565833A70}" type="parTrans" cxnId="{CB4F6975-14BB-6744-A242-1322BCE89141}">
      <dgm:prSet/>
      <dgm:spPr/>
      <dgm:t>
        <a:bodyPr/>
        <a:lstStyle/>
        <a:p>
          <a:endParaRPr lang="es-ES">
            <a:solidFill>
              <a:schemeClr val="accent1"/>
            </a:solidFill>
          </a:endParaRPr>
        </a:p>
      </dgm:t>
    </dgm:pt>
    <dgm:pt modelId="{0A51F91F-DE32-4D4C-BFAC-868D794D6F1B}" type="sibTrans" cxnId="{CB4F6975-14BB-6744-A242-1322BCE89141}">
      <dgm:prSet/>
      <dgm:spPr>
        <a:solidFill>
          <a:schemeClr val="accent4"/>
        </a:solidFill>
      </dgm:spPr>
      <dgm:t>
        <a:bodyPr/>
        <a:lstStyle/>
        <a:p>
          <a:endParaRPr lang="es-ES">
            <a:solidFill>
              <a:schemeClr val="accent1"/>
            </a:solidFill>
          </a:endParaRPr>
        </a:p>
      </dgm:t>
    </dgm:pt>
    <dgm:pt modelId="{70F84340-0191-D44A-89C6-8086B0FED4F9}" type="pres">
      <dgm:prSet presAssocID="{CF125E78-7473-3240-B9EA-6D53B7F357E4}" presName="Name0" presStyleCnt="0">
        <dgm:presLayoutVars>
          <dgm:chMax val="1"/>
          <dgm:dir/>
          <dgm:animLvl val="ctr"/>
          <dgm:resizeHandles val="exact"/>
        </dgm:presLayoutVars>
      </dgm:prSet>
      <dgm:spPr/>
    </dgm:pt>
    <dgm:pt modelId="{FA974201-4AC8-D94C-93FC-E9AB9629E76D}" type="pres">
      <dgm:prSet presAssocID="{89F2CDAC-411D-9B4B-999C-009B3D91DCA3}" presName="centerShape" presStyleLbl="node0" presStyleIdx="0" presStyleCnt="1"/>
      <dgm:spPr/>
    </dgm:pt>
    <dgm:pt modelId="{EBC7CADF-931E-7849-9860-BA8FC6C419C9}" type="pres">
      <dgm:prSet presAssocID="{1FDA6ABA-ADC9-6348-BF9A-1DE360BF55ED}" presName="node" presStyleLbl="node1" presStyleIdx="0" presStyleCnt="7" custScaleX="136883">
        <dgm:presLayoutVars>
          <dgm:bulletEnabled val="1"/>
        </dgm:presLayoutVars>
      </dgm:prSet>
      <dgm:spPr/>
    </dgm:pt>
    <dgm:pt modelId="{4F971248-DD97-444E-AC7C-A737F7345EC5}" type="pres">
      <dgm:prSet presAssocID="{1FDA6ABA-ADC9-6348-BF9A-1DE360BF55ED}" presName="dummy" presStyleCnt="0"/>
      <dgm:spPr/>
    </dgm:pt>
    <dgm:pt modelId="{1B3C600F-0AB5-804E-8333-B2528FCC0F97}" type="pres">
      <dgm:prSet presAssocID="{B1AEED21-4086-AA4C-9A83-6B24EB041920}" presName="sibTrans" presStyleLbl="sibTrans2D1" presStyleIdx="0" presStyleCnt="7"/>
      <dgm:spPr/>
    </dgm:pt>
    <dgm:pt modelId="{09E299CA-B041-234E-A55D-C2A5532B612E}" type="pres">
      <dgm:prSet presAssocID="{09A81512-344B-EF4D-90F6-C0A821C871F1}" presName="node" presStyleLbl="node1" presStyleIdx="1" presStyleCnt="7" custScaleX="127787">
        <dgm:presLayoutVars>
          <dgm:bulletEnabled val="1"/>
        </dgm:presLayoutVars>
      </dgm:prSet>
      <dgm:spPr/>
    </dgm:pt>
    <dgm:pt modelId="{AD93858F-19B2-0748-BA0E-698CBEC200CF}" type="pres">
      <dgm:prSet presAssocID="{09A81512-344B-EF4D-90F6-C0A821C871F1}" presName="dummy" presStyleCnt="0"/>
      <dgm:spPr/>
    </dgm:pt>
    <dgm:pt modelId="{48203316-8043-1849-A677-1F5E0CF5556E}" type="pres">
      <dgm:prSet presAssocID="{81506BEC-330C-4845-8BF2-67D9E21B49B9}" presName="sibTrans" presStyleLbl="sibTrans2D1" presStyleIdx="1" presStyleCnt="7"/>
      <dgm:spPr/>
    </dgm:pt>
    <dgm:pt modelId="{003D8EBF-54DD-EA44-9130-777DEA7A91F5}" type="pres">
      <dgm:prSet presAssocID="{B17D0E77-5289-E646-BE17-3AC0548D36A6}" presName="node" presStyleLbl="node1" presStyleIdx="2" presStyleCnt="7" custScaleX="136752" custScaleY="104660">
        <dgm:presLayoutVars>
          <dgm:bulletEnabled val="1"/>
        </dgm:presLayoutVars>
      </dgm:prSet>
      <dgm:spPr/>
    </dgm:pt>
    <dgm:pt modelId="{9F92E10F-F98E-0847-BAD3-5919C34B404C}" type="pres">
      <dgm:prSet presAssocID="{B17D0E77-5289-E646-BE17-3AC0548D36A6}" presName="dummy" presStyleCnt="0"/>
      <dgm:spPr/>
    </dgm:pt>
    <dgm:pt modelId="{E54A47AA-5749-FC49-B607-18B4DF76C7AA}" type="pres">
      <dgm:prSet presAssocID="{C9D718B8-B304-9E40-944D-925619ECBA7F}" presName="sibTrans" presStyleLbl="sibTrans2D1" presStyleIdx="2" presStyleCnt="7"/>
      <dgm:spPr/>
    </dgm:pt>
    <dgm:pt modelId="{C58D0689-29AE-0D47-AFC8-B9BEA9C4B0DD}" type="pres">
      <dgm:prSet presAssocID="{678CEF9D-79B7-0748-B333-27F539230B16}" presName="node" presStyleLbl="node1" presStyleIdx="3" presStyleCnt="7">
        <dgm:presLayoutVars>
          <dgm:bulletEnabled val="1"/>
        </dgm:presLayoutVars>
      </dgm:prSet>
      <dgm:spPr/>
    </dgm:pt>
    <dgm:pt modelId="{B761540E-BDE5-6944-88D4-1AE578411AA7}" type="pres">
      <dgm:prSet presAssocID="{678CEF9D-79B7-0748-B333-27F539230B16}" presName="dummy" presStyleCnt="0"/>
      <dgm:spPr/>
    </dgm:pt>
    <dgm:pt modelId="{F47A4533-CDCA-9747-9532-24DB135A6229}" type="pres">
      <dgm:prSet presAssocID="{3859EAC5-3D05-4E48-BABF-90FACAA666C1}" presName="sibTrans" presStyleLbl="sibTrans2D1" presStyleIdx="3" presStyleCnt="7"/>
      <dgm:spPr/>
    </dgm:pt>
    <dgm:pt modelId="{9E555385-7068-304F-AB84-77D71E16983B}" type="pres">
      <dgm:prSet presAssocID="{A2565EA5-F483-E447-853D-588EB449E3B9}" presName="node" presStyleLbl="node1" presStyleIdx="4" presStyleCnt="7" custScaleX="137964" custScaleY="112344">
        <dgm:presLayoutVars>
          <dgm:bulletEnabled val="1"/>
        </dgm:presLayoutVars>
      </dgm:prSet>
      <dgm:spPr/>
    </dgm:pt>
    <dgm:pt modelId="{1271F203-3C41-ED43-B35C-EF43E3A01065}" type="pres">
      <dgm:prSet presAssocID="{A2565EA5-F483-E447-853D-588EB449E3B9}" presName="dummy" presStyleCnt="0"/>
      <dgm:spPr/>
    </dgm:pt>
    <dgm:pt modelId="{EE2FC17B-D9D1-EE4D-BC1E-019366CD3308}" type="pres">
      <dgm:prSet presAssocID="{56BB635B-5DD0-C14C-838E-7D3E8D8DB0D4}" presName="sibTrans" presStyleLbl="sibTrans2D1" presStyleIdx="4" presStyleCnt="7"/>
      <dgm:spPr/>
    </dgm:pt>
    <dgm:pt modelId="{3E4EE48A-7093-584D-8EB3-CCC3CB20BA99}" type="pres">
      <dgm:prSet presAssocID="{45F987F7-5926-0F49-85F0-29CCD7C33251}" presName="node" presStyleLbl="node1" presStyleIdx="5" presStyleCnt="7">
        <dgm:presLayoutVars>
          <dgm:bulletEnabled val="1"/>
        </dgm:presLayoutVars>
      </dgm:prSet>
      <dgm:spPr/>
    </dgm:pt>
    <dgm:pt modelId="{2DF2D2AB-4E3F-2B47-B70C-29E5C0A62AB0}" type="pres">
      <dgm:prSet presAssocID="{45F987F7-5926-0F49-85F0-29CCD7C33251}" presName="dummy" presStyleCnt="0"/>
      <dgm:spPr/>
    </dgm:pt>
    <dgm:pt modelId="{051AD96A-CDF6-EE49-A33E-2A93639FF610}" type="pres">
      <dgm:prSet presAssocID="{CF89F6DE-F6C6-DF4C-A45E-DD7862DB48F0}" presName="sibTrans" presStyleLbl="sibTrans2D1" presStyleIdx="5" presStyleCnt="7"/>
      <dgm:spPr/>
    </dgm:pt>
    <dgm:pt modelId="{922FAA23-CDF4-8946-AF6F-1F21B9A15F64}" type="pres">
      <dgm:prSet presAssocID="{A0AF8A21-C9A6-AD4C-A3DB-DBCC83ADAC2C}" presName="node" presStyleLbl="node1" presStyleIdx="6" presStyleCnt="7">
        <dgm:presLayoutVars>
          <dgm:bulletEnabled val="1"/>
        </dgm:presLayoutVars>
      </dgm:prSet>
      <dgm:spPr/>
    </dgm:pt>
    <dgm:pt modelId="{839A6B5F-378D-F94A-8396-635FCA0727D3}" type="pres">
      <dgm:prSet presAssocID="{A0AF8A21-C9A6-AD4C-A3DB-DBCC83ADAC2C}" presName="dummy" presStyleCnt="0"/>
      <dgm:spPr/>
    </dgm:pt>
    <dgm:pt modelId="{3C84E848-7454-844E-AD43-26B3572396A3}" type="pres">
      <dgm:prSet presAssocID="{0A51F91F-DE32-4D4C-BFAC-868D794D6F1B}" presName="sibTrans" presStyleLbl="sibTrans2D1" presStyleIdx="6" presStyleCnt="7"/>
      <dgm:spPr/>
    </dgm:pt>
  </dgm:ptLst>
  <dgm:cxnLst>
    <dgm:cxn modelId="{25E5FE05-3AB4-6840-90D7-EFB684566FC3}" srcId="{CF125E78-7473-3240-B9EA-6D53B7F357E4}" destId="{89F2CDAC-411D-9B4B-999C-009B3D91DCA3}" srcOrd="0" destOrd="0" parTransId="{E7CF841E-3AEE-9742-9CAE-DE1E84A011D9}" sibTransId="{79AC91D9-31D4-2047-82AA-DBFBC269D46E}"/>
    <dgm:cxn modelId="{03145312-3B7A-0E44-880B-91F4A90F1C69}" type="presOf" srcId="{0A51F91F-DE32-4D4C-BFAC-868D794D6F1B}" destId="{3C84E848-7454-844E-AD43-26B3572396A3}" srcOrd="0" destOrd="0" presId="urn:microsoft.com/office/officeart/2005/8/layout/radial6"/>
    <dgm:cxn modelId="{8B261D18-02CD-1949-8031-755BD36775EF}" type="presOf" srcId="{09A81512-344B-EF4D-90F6-C0A821C871F1}" destId="{09E299CA-B041-234E-A55D-C2A5532B612E}" srcOrd="0" destOrd="0" presId="urn:microsoft.com/office/officeart/2005/8/layout/radial6"/>
    <dgm:cxn modelId="{6B1B681D-99E5-2149-BD49-F0FF3EA132E1}" srcId="{89F2CDAC-411D-9B4B-999C-009B3D91DCA3}" destId="{A2565EA5-F483-E447-853D-588EB449E3B9}" srcOrd="4" destOrd="0" parTransId="{E131538E-78E4-884C-8EA6-34AC269BBE94}" sibTransId="{56BB635B-5DD0-C14C-838E-7D3E8D8DB0D4}"/>
    <dgm:cxn modelId="{F92F5B1E-2003-3048-B7DA-6642BD31A2B6}" type="presOf" srcId="{1FDA6ABA-ADC9-6348-BF9A-1DE360BF55ED}" destId="{EBC7CADF-931E-7849-9860-BA8FC6C419C9}" srcOrd="0" destOrd="0" presId="urn:microsoft.com/office/officeart/2005/8/layout/radial6"/>
    <dgm:cxn modelId="{A06A265F-DEBB-4245-8F4D-5F38ADCE3AD9}" srcId="{89F2CDAC-411D-9B4B-999C-009B3D91DCA3}" destId="{09A81512-344B-EF4D-90F6-C0A821C871F1}" srcOrd="1" destOrd="0" parTransId="{48E1E165-2690-784B-B534-A0B784BBBD97}" sibTransId="{81506BEC-330C-4845-8BF2-67D9E21B49B9}"/>
    <dgm:cxn modelId="{C165ED67-F852-A742-BF39-241F6C8EE197}" srcId="{89F2CDAC-411D-9B4B-999C-009B3D91DCA3}" destId="{45F987F7-5926-0F49-85F0-29CCD7C33251}" srcOrd="5" destOrd="0" parTransId="{99DE9EED-C2F3-4148-B3CE-BD81C11B7055}" sibTransId="{CF89F6DE-F6C6-DF4C-A45E-DD7862DB48F0}"/>
    <dgm:cxn modelId="{E653A86A-BF73-274B-A5B2-5D03D55FD8B4}" type="presOf" srcId="{CF89F6DE-F6C6-DF4C-A45E-DD7862DB48F0}" destId="{051AD96A-CDF6-EE49-A33E-2A93639FF610}" srcOrd="0" destOrd="0" presId="urn:microsoft.com/office/officeart/2005/8/layout/radial6"/>
    <dgm:cxn modelId="{4B8BE34B-836F-5643-9A98-8FB973BBD01F}" type="presOf" srcId="{CF125E78-7473-3240-B9EA-6D53B7F357E4}" destId="{70F84340-0191-D44A-89C6-8086B0FED4F9}" srcOrd="0" destOrd="0" presId="urn:microsoft.com/office/officeart/2005/8/layout/radial6"/>
    <dgm:cxn modelId="{CB4F6975-14BB-6744-A242-1322BCE89141}" srcId="{89F2CDAC-411D-9B4B-999C-009B3D91DCA3}" destId="{A0AF8A21-C9A6-AD4C-A3DB-DBCC83ADAC2C}" srcOrd="6" destOrd="0" parTransId="{A7BDE29F-CC90-9E47-8860-07A565833A70}" sibTransId="{0A51F91F-DE32-4D4C-BFAC-868D794D6F1B}"/>
    <dgm:cxn modelId="{701EFB55-6DC1-7647-9C4A-DF34F666392A}" srcId="{89F2CDAC-411D-9B4B-999C-009B3D91DCA3}" destId="{678CEF9D-79B7-0748-B333-27F539230B16}" srcOrd="3" destOrd="0" parTransId="{DB778A64-3747-4944-AE65-62CABFC33294}" sibTransId="{3859EAC5-3D05-4E48-BABF-90FACAA666C1}"/>
    <dgm:cxn modelId="{0A54CA79-F018-5F41-83CF-606494E57FBF}" type="presOf" srcId="{A0AF8A21-C9A6-AD4C-A3DB-DBCC83ADAC2C}" destId="{922FAA23-CDF4-8946-AF6F-1F21B9A15F64}" srcOrd="0" destOrd="0" presId="urn:microsoft.com/office/officeart/2005/8/layout/radial6"/>
    <dgm:cxn modelId="{2B25FD85-8FC9-414F-BBD3-CF8379E0900B}" type="presOf" srcId="{81506BEC-330C-4845-8BF2-67D9E21B49B9}" destId="{48203316-8043-1849-A677-1F5E0CF5556E}" srcOrd="0" destOrd="0" presId="urn:microsoft.com/office/officeart/2005/8/layout/radial6"/>
    <dgm:cxn modelId="{60088C8A-697D-D24F-8200-1C8A4C55B664}" type="presOf" srcId="{A2565EA5-F483-E447-853D-588EB449E3B9}" destId="{9E555385-7068-304F-AB84-77D71E16983B}" srcOrd="0" destOrd="0" presId="urn:microsoft.com/office/officeart/2005/8/layout/radial6"/>
    <dgm:cxn modelId="{F600AF96-F3B1-274D-8B8D-229D82F53861}" type="presOf" srcId="{678CEF9D-79B7-0748-B333-27F539230B16}" destId="{C58D0689-29AE-0D47-AFC8-B9BEA9C4B0DD}" srcOrd="0" destOrd="0" presId="urn:microsoft.com/office/officeart/2005/8/layout/radial6"/>
    <dgm:cxn modelId="{9E201899-2A44-8246-9D41-89FCFACEE3EB}" type="presOf" srcId="{56BB635B-5DD0-C14C-838E-7D3E8D8DB0D4}" destId="{EE2FC17B-D9D1-EE4D-BC1E-019366CD3308}" srcOrd="0" destOrd="0" presId="urn:microsoft.com/office/officeart/2005/8/layout/radial6"/>
    <dgm:cxn modelId="{E795A49D-7FA4-D641-9203-D3E11C346569}" type="presOf" srcId="{89F2CDAC-411D-9B4B-999C-009B3D91DCA3}" destId="{FA974201-4AC8-D94C-93FC-E9AB9629E76D}" srcOrd="0" destOrd="0" presId="urn:microsoft.com/office/officeart/2005/8/layout/radial6"/>
    <dgm:cxn modelId="{77A729A9-6127-AD41-9C4D-70A0CE7164ED}" type="presOf" srcId="{45F987F7-5926-0F49-85F0-29CCD7C33251}" destId="{3E4EE48A-7093-584D-8EB3-CCC3CB20BA99}" srcOrd="0" destOrd="0" presId="urn:microsoft.com/office/officeart/2005/8/layout/radial6"/>
    <dgm:cxn modelId="{2FC59AB4-09A2-4244-9230-69963EF25A77}" srcId="{89F2CDAC-411D-9B4B-999C-009B3D91DCA3}" destId="{B17D0E77-5289-E646-BE17-3AC0548D36A6}" srcOrd="2" destOrd="0" parTransId="{4B6BA225-19B5-D040-91F6-7D3988EEDD28}" sibTransId="{C9D718B8-B304-9E40-944D-925619ECBA7F}"/>
    <dgm:cxn modelId="{DF678CB6-99E7-924E-8F6C-6898AF41AD92}" type="presOf" srcId="{B1AEED21-4086-AA4C-9A83-6B24EB041920}" destId="{1B3C600F-0AB5-804E-8333-B2528FCC0F97}" srcOrd="0" destOrd="0" presId="urn:microsoft.com/office/officeart/2005/8/layout/radial6"/>
    <dgm:cxn modelId="{C32CB0C5-7F02-6B4B-A292-8834C77D5F9E}" type="presOf" srcId="{C9D718B8-B304-9E40-944D-925619ECBA7F}" destId="{E54A47AA-5749-FC49-B607-18B4DF76C7AA}" srcOrd="0" destOrd="0" presId="urn:microsoft.com/office/officeart/2005/8/layout/radial6"/>
    <dgm:cxn modelId="{2DDACFD8-16DB-9442-AF47-6AF216123834}" type="presOf" srcId="{3859EAC5-3D05-4E48-BABF-90FACAA666C1}" destId="{F47A4533-CDCA-9747-9532-24DB135A6229}" srcOrd="0" destOrd="0" presId="urn:microsoft.com/office/officeart/2005/8/layout/radial6"/>
    <dgm:cxn modelId="{5DF1E2DE-6530-8B44-874B-DE1192613B96}" srcId="{89F2CDAC-411D-9B4B-999C-009B3D91DCA3}" destId="{1FDA6ABA-ADC9-6348-BF9A-1DE360BF55ED}" srcOrd="0" destOrd="0" parTransId="{A62BF2BA-9082-9343-B029-7B3DF2C21974}" sibTransId="{B1AEED21-4086-AA4C-9A83-6B24EB041920}"/>
    <dgm:cxn modelId="{080E0EFE-774C-8B44-848D-4DD1155606A1}" type="presOf" srcId="{B17D0E77-5289-E646-BE17-3AC0548D36A6}" destId="{003D8EBF-54DD-EA44-9130-777DEA7A91F5}" srcOrd="0" destOrd="0" presId="urn:microsoft.com/office/officeart/2005/8/layout/radial6"/>
    <dgm:cxn modelId="{3FDF7B07-D0EB-9345-A291-D6B177A0271D}" type="presParOf" srcId="{70F84340-0191-D44A-89C6-8086B0FED4F9}" destId="{FA974201-4AC8-D94C-93FC-E9AB9629E76D}" srcOrd="0" destOrd="0" presId="urn:microsoft.com/office/officeart/2005/8/layout/radial6"/>
    <dgm:cxn modelId="{7E7AF763-46F8-F343-A71D-3F9ABE7445DE}" type="presParOf" srcId="{70F84340-0191-D44A-89C6-8086B0FED4F9}" destId="{EBC7CADF-931E-7849-9860-BA8FC6C419C9}" srcOrd="1" destOrd="0" presId="urn:microsoft.com/office/officeart/2005/8/layout/radial6"/>
    <dgm:cxn modelId="{1B219124-2690-004C-A402-69AF5D316891}" type="presParOf" srcId="{70F84340-0191-D44A-89C6-8086B0FED4F9}" destId="{4F971248-DD97-444E-AC7C-A737F7345EC5}" srcOrd="2" destOrd="0" presId="urn:microsoft.com/office/officeart/2005/8/layout/radial6"/>
    <dgm:cxn modelId="{37690AB9-BD84-6D45-9947-35E6A3C757A2}" type="presParOf" srcId="{70F84340-0191-D44A-89C6-8086B0FED4F9}" destId="{1B3C600F-0AB5-804E-8333-B2528FCC0F97}" srcOrd="3" destOrd="0" presId="urn:microsoft.com/office/officeart/2005/8/layout/radial6"/>
    <dgm:cxn modelId="{38F0993C-004E-A94E-895A-B9B160799BAA}" type="presParOf" srcId="{70F84340-0191-D44A-89C6-8086B0FED4F9}" destId="{09E299CA-B041-234E-A55D-C2A5532B612E}" srcOrd="4" destOrd="0" presId="urn:microsoft.com/office/officeart/2005/8/layout/radial6"/>
    <dgm:cxn modelId="{AE8EF05F-5D9C-BF4B-9075-5E9CE68FEDFA}" type="presParOf" srcId="{70F84340-0191-D44A-89C6-8086B0FED4F9}" destId="{AD93858F-19B2-0748-BA0E-698CBEC200CF}" srcOrd="5" destOrd="0" presId="urn:microsoft.com/office/officeart/2005/8/layout/radial6"/>
    <dgm:cxn modelId="{AFA5843D-133F-0A41-ACFD-EC16D1136615}" type="presParOf" srcId="{70F84340-0191-D44A-89C6-8086B0FED4F9}" destId="{48203316-8043-1849-A677-1F5E0CF5556E}" srcOrd="6" destOrd="0" presId="urn:microsoft.com/office/officeart/2005/8/layout/radial6"/>
    <dgm:cxn modelId="{C8F895F7-19A6-BE42-B339-F519A4FCEAC4}" type="presParOf" srcId="{70F84340-0191-D44A-89C6-8086B0FED4F9}" destId="{003D8EBF-54DD-EA44-9130-777DEA7A91F5}" srcOrd="7" destOrd="0" presId="urn:microsoft.com/office/officeart/2005/8/layout/radial6"/>
    <dgm:cxn modelId="{FC32BE3D-5EA2-0844-B047-4BEB33A89A41}" type="presParOf" srcId="{70F84340-0191-D44A-89C6-8086B0FED4F9}" destId="{9F92E10F-F98E-0847-BAD3-5919C34B404C}" srcOrd="8" destOrd="0" presId="urn:microsoft.com/office/officeart/2005/8/layout/radial6"/>
    <dgm:cxn modelId="{F3291AA7-A6B5-7D47-9AC0-3648308EB294}" type="presParOf" srcId="{70F84340-0191-D44A-89C6-8086B0FED4F9}" destId="{E54A47AA-5749-FC49-B607-18B4DF76C7AA}" srcOrd="9" destOrd="0" presId="urn:microsoft.com/office/officeart/2005/8/layout/radial6"/>
    <dgm:cxn modelId="{49F6005A-5674-6A4E-B86D-DDDD7B3A6FA5}" type="presParOf" srcId="{70F84340-0191-D44A-89C6-8086B0FED4F9}" destId="{C58D0689-29AE-0D47-AFC8-B9BEA9C4B0DD}" srcOrd="10" destOrd="0" presId="urn:microsoft.com/office/officeart/2005/8/layout/radial6"/>
    <dgm:cxn modelId="{4C37AF80-45D9-D448-AA3D-6F886CFAC0A1}" type="presParOf" srcId="{70F84340-0191-D44A-89C6-8086B0FED4F9}" destId="{B761540E-BDE5-6944-88D4-1AE578411AA7}" srcOrd="11" destOrd="0" presId="urn:microsoft.com/office/officeart/2005/8/layout/radial6"/>
    <dgm:cxn modelId="{164BD733-6D96-954F-92C6-84308395655F}" type="presParOf" srcId="{70F84340-0191-D44A-89C6-8086B0FED4F9}" destId="{F47A4533-CDCA-9747-9532-24DB135A6229}" srcOrd="12" destOrd="0" presId="urn:microsoft.com/office/officeart/2005/8/layout/radial6"/>
    <dgm:cxn modelId="{41295AB4-2BFA-1C4B-9F56-13EE3D883532}" type="presParOf" srcId="{70F84340-0191-D44A-89C6-8086B0FED4F9}" destId="{9E555385-7068-304F-AB84-77D71E16983B}" srcOrd="13" destOrd="0" presId="urn:microsoft.com/office/officeart/2005/8/layout/radial6"/>
    <dgm:cxn modelId="{E6288BD8-57E8-094B-8BB5-9488D3E4D7F2}" type="presParOf" srcId="{70F84340-0191-D44A-89C6-8086B0FED4F9}" destId="{1271F203-3C41-ED43-B35C-EF43E3A01065}" srcOrd="14" destOrd="0" presId="urn:microsoft.com/office/officeart/2005/8/layout/radial6"/>
    <dgm:cxn modelId="{79CC13A6-2092-694A-9368-B53F8C59CE3A}" type="presParOf" srcId="{70F84340-0191-D44A-89C6-8086B0FED4F9}" destId="{EE2FC17B-D9D1-EE4D-BC1E-019366CD3308}" srcOrd="15" destOrd="0" presId="urn:microsoft.com/office/officeart/2005/8/layout/radial6"/>
    <dgm:cxn modelId="{70E11EC3-88FA-D046-A54D-78A51A7E1CFD}" type="presParOf" srcId="{70F84340-0191-D44A-89C6-8086B0FED4F9}" destId="{3E4EE48A-7093-584D-8EB3-CCC3CB20BA99}" srcOrd="16" destOrd="0" presId="urn:microsoft.com/office/officeart/2005/8/layout/radial6"/>
    <dgm:cxn modelId="{45F7DCA9-81B4-AE48-813B-04D5AED4F21F}" type="presParOf" srcId="{70F84340-0191-D44A-89C6-8086B0FED4F9}" destId="{2DF2D2AB-4E3F-2B47-B70C-29E5C0A62AB0}" srcOrd="17" destOrd="0" presId="urn:microsoft.com/office/officeart/2005/8/layout/radial6"/>
    <dgm:cxn modelId="{A47F00E2-FE19-104C-98B1-EEE1D2729EF1}" type="presParOf" srcId="{70F84340-0191-D44A-89C6-8086B0FED4F9}" destId="{051AD96A-CDF6-EE49-A33E-2A93639FF610}" srcOrd="18" destOrd="0" presId="urn:microsoft.com/office/officeart/2005/8/layout/radial6"/>
    <dgm:cxn modelId="{CC9BF22F-E424-4F4E-9A99-111B15C783E0}" type="presParOf" srcId="{70F84340-0191-D44A-89C6-8086B0FED4F9}" destId="{922FAA23-CDF4-8946-AF6F-1F21B9A15F64}" srcOrd="19" destOrd="0" presId="urn:microsoft.com/office/officeart/2005/8/layout/radial6"/>
    <dgm:cxn modelId="{9B7AAB29-9AE7-B04E-BA1A-D662A6DE9E13}" type="presParOf" srcId="{70F84340-0191-D44A-89C6-8086B0FED4F9}" destId="{839A6B5F-378D-F94A-8396-635FCA0727D3}" srcOrd="20" destOrd="0" presId="urn:microsoft.com/office/officeart/2005/8/layout/radial6"/>
    <dgm:cxn modelId="{60D7B449-2DB8-D44C-A35B-9637530C9781}" type="presParOf" srcId="{70F84340-0191-D44A-89C6-8086B0FED4F9}" destId="{3C84E848-7454-844E-AD43-26B3572396A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8873-AFD1-47D0-A97A-FACC4F44CA30}">
      <dsp:nvSpPr>
        <dsp:cNvPr id="0" name=""/>
        <dsp:cNvSpPr/>
      </dsp:nvSpPr>
      <dsp:spPr>
        <a:xfrm>
          <a:off x="0" y="0"/>
          <a:ext cx="8178800" cy="988646"/>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s-ES_tradnl" sz="4700" kern="1200" dirty="0"/>
            <a:t>Paquete tecnológico</a:t>
          </a:r>
        </a:p>
      </dsp:txBody>
      <dsp:txXfrm>
        <a:off x="0" y="0"/>
        <a:ext cx="8178800" cy="988646"/>
      </dsp:txXfrm>
    </dsp:sp>
    <dsp:sp modelId="{F2CAE87D-2CB9-4855-9414-76C7146F2F88}">
      <dsp:nvSpPr>
        <dsp:cNvPr id="0" name=""/>
        <dsp:cNvSpPr/>
      </dsp:nvSpPr>
      <dsp:spPr>
        <a:xfrm>
          <a:off x="0" y="988646"/>
          <a:ext cx="2044700" cy="2076156"/>
        </a:xfrm>
        <a:prstGeom prst="rect">
          <a:avLst/>
        </a:prstGeom>
        <a:solidFill>
          <a:schemeClr val="tx2">
            <a:lumMod val="10000"/>
            <a:lumOff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_tradnl" sz="2200" b="1" kern="1200" dirty="0">
              <a:solidFill>
                <a:schemeClr val="accent1">
                  <a:lumMod val="75000"/>
                </a:schemeClr>
              </a:solidFill>
              <a:effectLst>
                <a:outerShdw blurRad="38100" dist="38100" dir="2700000" algn="tl">
                  <a:srgbClr val="000000">
                    <a:alpha val="43137"/>
                  </a:srgbClr>
                </a:outerShdw>
              </a:effectLst>
            </a:rPr>
            <a:t>Máquinas</a:t>
          </a:r>
        </a:p>
        <a:p>
          <a:pPr marL="0" lvl="0" indent="0" algn="ctr" defTabSz="977900">
            <a:lnSpc>
              <a:spcPct val="90000"/>
            </a:lnSpc>
            <a:spcBef>
              <a:spcPct val="0"/>
            </a:spcBef>
            <a:spcAft>
              <a:spcPct val="35000"/>
            </a:spcAft>
            <a:buNone/>
          </a:pPr>
          <a:r>
            <a:rPr lang="es-ES_tradnl" sz="2200" b="0" kern="1200" dirty="0">
              <a:effectLst/>
            </a:rPr>
            <a:t>Con qué producir</a:t>
          </a:r>
        </a:p>
      </dsp:txBody>
      <dsp:txXfrm>
        <a:off x="0" y="988646"/>
        <a:ext cx="2044700" cy="2076156"/>
      </dsp:txXfrm>
    </dsp:sp>
    <dsp:sp modelId="{0131C3F5-33F2-4E51-B25E-02F09E7AC97E}">
      <dsp:nvSpPr>
        <dsp:cNvPr id="0" name=""/>
        <dsp:cNvSpPr/>
      </dsp:nvSpPr>
      <dsp:spPr>
        <a:xfrm>
          <a:off x="2044699" y="988646"/>
          <a:ext cx="2044700" cy="2076156"/>
        </a:xfrm>
        <a:prstGeom prst="rect">
          <a:avLst/>
        </a:prstGeom>
        <a:solidFill>
          <a:schemeClr val="accent1">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_tradnl" sz="2200" b="1" kern="1200" dirty="0">
              <a:solidFill>
                <a:schemeClr val="accent1">
                  <a:lumMod val="75000"/>
                </a:schemeClr>
              </a:solidFill>
              <a:effectLst>
                <a:outerShdw blurRad="38100" dist="38100" dir="2700000" algn="tl">
                  <a:srgbClr val="000000">
                    <a:alpha val="43137"/>
                  </a:srgbClr>
                </a:outerShdw>
              </a:effectLst>
            </a:rPr>
            <a:t>Procesos</a:t>
          </a:r>
        </a:p>
        <a:p>
          <a:pPr marL="0" lvl="0" indent="0" algn="ctr" defTabSz="977900">
            <a:lnSpc>
              <a:spcPct val="90000"/>
            </a:lnSpc>
            <a:spcBef>
              <a:spcPct val="0"/>
            </a:spcBef>
            <a:spcAft>
              <a:spcPct val="35000"/>
            </a:spcAft>
            <a:buNone/>
          </a:pPr>
          <a:r>
            <a:rPr lang="es-ES_tradnl" sz="2200" b="0" kern="1200" dirty="0">
              <a:effectLst/>
            </a:rPr>
            <a:t>Cómo producir</a:t>
          </a:r>
        </a:p>
      </dsp:txBody>
      <dsp:txXfrm>
        <a:off x="2044699" y="988646"/>
        <a:ext cx="2044700" cy="2076156"/>
      </dsp:txXfrm>
    </dsp:sp>
    <dsp:sp modelId="{42EAC340-3374-408A-9280-F5F78D0CD456}">
      <dsp:nvSpPr>
        <dsp:cNvPr id="0" name=""/>
        <dsp:cNvSpPr/>
      </dsp:nvSpPr>
      <dsp:spPr>
        <a:xfrm>
          <a:off x="4089399" y="988646"/>
          <a:ext cx="2044700" cy="2076156"/>
        </a:xfrm>
        <a:prstGeom prst="rect">
          <a:avLst/>
        </a:prstGeom>
        <a:solidFill>
          <a:schemeClr val="accent2">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_tradnl" sz="2200" b="1" kern="1200" dirty="0">
              <a:solidFill>
                <a:schemeClr val="accent1">
                  <a:lumMod val="75000"/>
                </a:schemeClr>
              </a:solidFill>
              <a:effectLst>
                <a:outerShdw blurRad="38100" dist="38100" dir="2700000" algn="tl">
                  <a:srgbClr val="000000">
                    <a:alpha val="43137"/>
                  </a:srgbClr>
                </a:outerShdw>
              </a:effectLst>
            </a:rPr>
            <a:t>Productos y servicios</a:t>
          </a:r>
        </a:p>
        <a:p>
          <a:pPr marL="0" lvl="0" indent="0" algn="ctr" defTabSz="977900">
            <a:lnSpc>
              <a:spcPct val="90000"/>
            </a:lnSpc>
            <a:spcBef>
              <a:spcPct val="0"/>
            </a:spcBef>
            <a:spcAft>
              <a:spcPct val="35000"/>
            </a:spcAft>
            <a:buNone/>
          </a:pPr>
          <a:r>
            <a:rPr lang="es-ES_tradnl" sz="2200" b="0" kern="1200" dirty="0">
              <a:effectLst/>
            </a:rPr>
            <a:t>Qué producir</a:t>
          </a:r>
        </a:p>
      </dsp:txBody>
      <dsp:txXfrm>
        <a:off x="4089399" y="988646"/>
        <a:ext cx="2044700" cy="2076156"/>
      </dsp:txXfrm>
    </dsp:sp>
    <dsp:sp modelId="{13C96098-05D7-4CC6-9142-FDB6F23ADAB5}">
      <dsp:nvSpPr>
        <dsp:cNvPr id="0" name=""/>
        <dsp:cNvSpPr/>
      </dsp:nvSpPr>
      <dsp:spPr>
        <a:xfrm>
          <a:off x="6134100" y="988646"/>
          <a:ext cx="2044700" cy="2076156"/>
        </a:xfrm>
        <a:prstGeom prst="rect">
          <a:avLst/>
        </a:prstGeom>
        <a:solidFill>
          <a:schemeClr val="accent2">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s-ES_tradnl" sz="2200" kern="1200" dirty="0"/>
        </a:p>
        <a:p>
          <a:pPr marL="0" lvl="0" indent="0" algn="ctr" defTabSz="977900">
            <a:lnSpc>
              <a:spcPct val="90000"/>
            </a:lnSpc>
            <a:spcBef>
              <a:spcPct val="0"/>
            </a:spcBef>
            <a:spcAft>
              <a:spcPct val="35000"/>
            </a:spcAft>
            <a:buNone/>
          </a:pPr>
          <a:r>
            <a:rPr lang="es-ES_tradnl" sz="2200" b="1" kern="1200" dirty="0">
              <a:solidFill>
                <a:schemeClr val="accent1">
                  <a:lumMod val="75000"/>
                </a:schemeClr>
              </a:solidFill>
              <a:effectLst>
                <a:outerShdw blurRad="38100" dist="38100" dir="2700000" algn="tl">
                  <a:srgbClr val="000000">
                    <a:alpha val="43137"/>
                  </a:srgbClr>
                </a:outerShdw>
              </a:effectLst>
            </a:rPr>
            <a:t>Operaciones</a:t>
          </a:r>
        </a:p>
        <a:p>
          <a:pPr marL="171450" lvl="1" indent="-171450" algn="l" defTabSz="755650">
            <a:lnSpc>
              <a:spcPct val="90000"/>
            </a:lnSpc>
            <a:spcBef>
              <a:spcPct val="0"/>
            </a:spcBef>
            <a:spcAft>
              <a:spcPct val="15000"/>
            </a:spcAft>
            <a:buChar char="•"/>
          </a:pPr>
          <a:r>
            <a:rPr lang="es-ES_tradnl" sz="1700" b="0" kern="1200" dirty="0">
              <a:effectLst/>
            </a:rPr>
            <a:t>Calidad</a:t>
          </a:r>
        </a:p>
        <a:p>
          <a:pPr marL="171450" lvl="1" indent="-171450" algn="l" defTabSz="755650">
            <a:lnSpc>
              <a:spcPct val="90000"/>
            </a:lnSpc>
            <a:spcBef>
              <a:spcPct val="0"/>
            </a:spcBef>
            <a:spcAft>
              <a:spcPct val="15000"/>
            </a:spcAft>
            <a:buChar char="•"/>
          </a:pPr>
          <a:r>
            <a:rPr lang="es-ES_tradnl" sz="1700" b="0" kern="1200" dirty="0">
              <a:effectLst/>
            </a:rPr>
            <a:t>Confiabilidad</a:t>
          </a:r>
        </a:p>
        <a:p>
          <a:pPr marL="171450" lvl="1" indent="-171450" algn="l" defTabSz="755650">
            <a:lnSpc>
              <a:spcPct val="90000"/>
            </a:lnSpc>
            <a:spcBef>
              <a:spcPct val="0"/>
            </a:spcBef>
            <a:spcAft>
              <a:spcPct val="15000"/>
            </a:spcAft>
            <a:buChar char="•"/>
          </a:pPr>
          <a:r>
            <a:rPr lang="es-ES_tradnl" sz="1700" b="0" kern="1200">
              <a:effectLst/>
            </a:rPr>
            <a:t>Seguridad</a:t>
          </a:r>
          <a:endParaRPr lang="es-ES_tradnl" sz="1700" b="0" kern="1200" dirty="0">
            <a:effectLst/>
          </a:endParaRPr>
        </a:p>
        <a:p>
          <a:pPr marL="171450" lvl="1" indent="-171450" algn="l" defTabSz="755650">
            <a:lnSpc>
              <a:spcPct val="90000"/>
            </a:lnSpc>
            <a:spcBef>
              <a:spcPct val="0"/>
            </a:spcBef>
            <a:spcAft>
              <a:spcPct val="15000"/>
            </a:spcAft>
            <a:buChar char="•"/>
          </a:pPr>
          <a:r>
            <a:rPr lang="es-ES_tradnl" sz="1700" b="0" kern="1200">
              <a:effectLst/>
            </a:rPr>
            <a:t>Eficiencia</a:t>
          </a:r>
          <a:endParaRPr lang="es-ES_tradnl" sz="1700" b="0" kern="1200" dirty="0">
            <a:effectLst/>
          </a:endParaRPr>
        </a:p>
      </dsp:txBody>
      <dsp:txXfrm>
        <a:off x="6134100" y="988646"/>
        <a:ext cx="2044700" cy="2076156"/>
      </dsp:txXfrm>
    </dsp:sp>
    <dsp:sp modelId="{C08656B0-0A41-4B25-95B1-203AD05D74A6}">
      <dsp:nvSpPr>
        <dsp:cNvPr id="0" name=""/>
        <dsp:cNvSpPr/>
      </dsp:nvSpPr>
      <dsp:spPr>
        <a:xfrm>
          <a:off x="0" y="3064802"/>
          <a:ext cx="8178800" cy="23068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7E39F-A69A-4246-9B13-079736E49D30}">
      <dsp:nvSpPr>
        <dsp:cNvPr id="0" name=""/>
        <dsp:cNvSpPr/>
      </dsp:nvSpPr>
      <dsp:spPr>
        <a:xfrm>
          <a:off x="0" y="452"/>
          <a:ext cx="8730253"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73529-283A-5D4B-8BC5-0AC70F6C6533}">
      <dsp:nvSpPr>
        <dsp:cNvPr id="0" name=""/>
        <dsp:cNvSpPr/>
      </dsp:nvSpPr>
      <dsp:spPr>
        <a:xfrm>
          <a:off x="0" y="452"/>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Burocracia</a:t>
          </a:r>
          <a:endParaRPr lang="es-MX" sz="2000" kern="1200" dirty="0">
            <a:solidFill>
              <a:schemeClr val="tx1">
                <a:lumMod val="75000"/>
                <a:lumOff val="25000"/>
              </a:schemeClr>
            </a:solidFill>
          </a:endParaRPr>
        </a:p>
      </dsp:txBody>
      <dsp:txXfrm>
        <a:off x="0" y="452"/>
        <a:ext cx="8730253" cy="529004"/>
      </dsp:txXfrm>
    </dsp:sp>
    <dsp:sp modelId="{37D94B94-1385-2249-AA39-B351E43B4E40}">
      <dsp:nvSpPr>
        <dsp:cNvPr id="0" name=""/>
        <dsp:cNvSpPr/>
      </dsp:nvSpPr>
      <dsp:spPr>
        <a:xfrm>
          <a:off x="0" y="529456"/>
          <a:ext cx="8730253" cy="0"/>
        </a:xfrm>
        <a:prstGeom prst="line">
          <a:avLst/>
        </a:prstGeom>
        <a:solidFill>
          <a:schemeClr val="accent3">
            <a:hueOff val="379152"/>
            <a:satOff val="-6408"/>
            <a:lumOff val="882"/>
            <a:alphaOff val="0"/>
          </a:schemeClr>
        </a:solidFill>
        <a:ln w="19050" cap="flat" cmpd="sng" algn="ctr">
          <a:solidFill>
            <a:schemeClr val="accent3">
              <a:hueOff val="379152"/>
              <a:satOff val="-6408"/>
              <a:lumOff val="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3CD16-B956-254C-B271-AA26C3C36566}">
      <dsp:nvSpPr>
        <dsp:cNvPr id="0" name=""/>
        <dsp:cNvSpPr/>
      </dsp:nvSpPr>
      <dsp:spPr>
        <a:xfrm>
          <a:off x="0" y="529456"/>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a:solidFill>
                <a:schemeClr val="tx1">
                  <a:lumMod val="75000"/>
                  <a:lumOff val="25000"/>
                </a:schemeClr>
              </a:solidFill>
            </a:rPr>
            <a:t>Problemas de comunicación</a:t>
          </a:r>
          <a:endParaRPr lang="es-MX" sz="2000" kern="1200">
            <a:solidFill>
              <a:schemeClr val="tx1">
                <a:lumMod val="75000"/>
                <a:lumOff val="25000"/>
              </a:schemeClr>
            </a:solidFill>
          </a:endParaRPr>
        </a:p>
      </dsp:txBody>
      <dsp:txXfrm>
        <a:off x="0" y="529456"/>
        <a:ext cx="8730253" cy="529004"/>
      </dsp:txXfrm>
    </dsp:sp>
    <dsp:sp modelId="{97C1D5AC-553F-3F48-B99D-A67534742116}">
      <dsp:nvSpPr>
        <dsp:cNvPr id="0" name=""/>
        <dsp:cNvSpPr/>
      </dsp:nvSpPr>
      <dsp:spPr>
        <a:xfrm>
          <a:off x="0" y="1058461"/>
          <a:ext cx="8730253" cy="0"/>
        </a:xfrm>
        <a:prstGeom prst="line">
          <a:avLst/>
        </a:prstGeom>
        <a:solidFill>
          <a:schemeClr val="accent3">
            <a:hueOff val="758304"/>
            <a:satOff val="-12816"/>
            <a:lumOff val="1765"/>
            <a:alphaOff val="0"/>
          </a:schemeClr>
        </a:solidFill>
        <a:ln w="19050" cap="flat" cmpd="sng" algn="ctr">
          <a:solidFill>
            <a:schemeClr val="accent3">
              <a:hueOff val="758304"/>
              <a:satOff val="-12816"/>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B46D4-5B61-9947-B6EB-2D6B277D8689}">
      <dsp:nvSpPr>
        <dsp:cNvPr id="0" name=""/>
        <dsp:cNvSpPr/>
      </dsp:nvSpPr>
      <dsp:spPr>
        <a:xfrm>
          <a:off x="0" y="1058461"/>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a:solidFill>
                <a:schemeClr val="tx1">
                  <a:lumMod val="75000"/>
                  <a:lumOff val="25000"/>
                </a:schemeClr>
              </a:solidFill>
            </a:rPr>
            <a:t>Proyectos mal formulados</a:t>
          </a:r>
          <a:endParaRPr lang="es-MX" sz="2000" kern="1200">
            <a:solidFill>
              <a:schemeClr val="tx1">
                <a:lumMod val="75000"/>
                <a:lumOff val="25000"/>
              </a:schemeClr>
            </a:solidFill>
          </a:endParaRPr>
        </a:p>
      </dsp:txBody>
      <dsp:txXfrm>
        <a:off x="0" y="1058461"/>
        <a:ext cx="8730253" cy="529004"/>
      </dsp:txXfrm>
    </dsp:sp>
    <dsp:sp modelId="{FA941B7C-0749-A74D-80E4-3FEEFF7FE1F7}">
      <dsp:nvSpPr>
        <dsp:cNvPr id="0" name=""/>
        <dsp:cNvSpPr/>
      </dsp:nvSpPr>
      <dsp:spPr>
        <a:xfrm>
          <a:off x="0" y="1587466"/>
          <a:ext cx="8730253" cy="0"/>
        </a:xfrm>
        <a:prstGeom prst="line">
          <a:avLst/>
        </a:prstGeom>
        <a:solidFill>
          <a:schemeClr val="accent3">
            <a:hueOff val="1137456"/>
            <a:satOff val="-19224"/>
            <a:lumOff val="2647"/>
            <a:alphaOff val="0"/>
          </a:schemeClr>
        </a:solidFill>
        <a:ln w="19050" cap="flat" cmpd="sng" algn="ctr">
          <a:solidFill>
            <a:schemeClr val="accent3">
              <a:hueOff val="1137456"/>
              <a:satOff val="-19224"/>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0DA984-73A6-D846-9307-8FFB9D198BA0}">
      <dsp:nvSpPr>
        <dsp:cNvPr id="0" name=""/>
        <dsp:cNvSpPr/>
      </dsp:nvSpPr>
      <dsp:spPr>
        <a:xfrm>
          <a:off x="0" y="1587466"/>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a:solidFill>
                <a:schemeClr val="tx1">
                  <a:lumMod val="75000"/>
                  <a:lumOff val="25000"/>
                </a:schemeClr>
              </a:solidFill>
            </a:rPr>
            <a:t>Problemas en la transferencia de tecnología</a:t>
          </a:r>
          <a:endParaRPr lang="es-MX" sz="2000" kern="1200">
            <a:solidFill>
              <a:schemeClr val="tx1">
                <a:lumMod val="75000"/>
                <a:lumOff val="25000"/>
              </a:schemeClr>
            </a:solidFill>
          </a:endParaRPr>
        </a:p>
      </dsp:txBody>
      <dsp:txXfrm>
        <a:off x="0" y="1587466"/>
        <a:ext cx="8730253" cy="529004"/>
      </dsp:txXfrm>
    </dsp:sp>
    <dsp:sp modelId="{921A9030-351F-6649-A5CE-F008C7DB4F70}">
      <dsp:nvSpPr>
        <dsp:cNvPr id="0" name=""/>
        <dsp:cNvSpPr/>
      </dsp:nvSpPr>
      <dsp:spPr>
        <a:xfrm>
          <a:off x="0" y="2116470"/>
          <a:ext cx="8730253" cy="0"/>
        </a:xfrm>
        <a:prstGeom prst="line">
          <a:avLst/>
        </a:prstGeom>
        <a:solidFill>
          <a:schemeClr val="accent3">
            <a:hueOff val="1516608"/>
            <a:satOff val="-25632"/>
            <a:lumOff val="3530"/>
            <a:alphaOff val="0"/>
          </a:schemeClr>
        </a:solidFill>
        <a:ln w="19050" cap="flat" cmpd="sng" algn="ctr">
          <a:solidFill>
            <a:schemeClr val="accent3">
              <a:hueOff val="1516608"/>
              <a:satOff val="-25632"/>
              <a:lumOff val="3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D3C6E-CFC2-224A-9591-2C901DDFEF35}">
      <dsp:nvSpPr>
        <dsp:cNvPr id="0" name=""/>
        <dsp:cNvSpPr/>
      </dsp:nvSpPr>
      <dsp:spPr>
        <a:xfrm>
          <a:off x="0" y="2116470"/>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Aversión al riesgo: personal de la organización</a:t>
          </a:r>
          <a:endParaRPr lang="es-MX" sz="2000" kern="1200" dirty="0">
            <a:solidFill>
              <a:schemeClr val="tx1">
                <a:lumMod val="75000"/>
                <a:lumOff val="25000"/>
              </a:schemeClr>
            </a:solidFill>
          </a:endParaRPr>
        </a:p>
      </dsp:txBody>
      <dsp:txXfrm>
        <a:off x="0" y="2116470"/>
        <a:ext cx="8730253" cy="529004"/>
      </dsp:txXfrm>
    </dsp:sp>
    <dsp:sp modelId="{F533DEF6-61B5-344F-ABA5-7DB2F20789CF}">
      <dsp:nvSpPr>
        <dsp:cNvPr id="0" name=""/>
        <dsp:cNvSpPr/>
      </dsp:nvSpPr>
      <dsp:spPr>
        <a:xfrm>
          <a:off x="0" y="2645475"/>
          <a:ext cx="8730253" cy="0"/>
        </a:xfrm>
        <a:prstGeom prst="line">
          <a:avLst/>
        </a:prstGeom>
        <a:solidFill>
          <a:schemeClr val="accent3">
            <a:hueOff val="1895760"/>
            <a:satOff val="-32040"/>
            <a:lumOff val="4412"/>
            <a:alphaOff val="0"/>
          </a:schemeClr>
        </a:solidFill>
        <a:ln w="19050" cap="flat" cmpd="sng" algn="ctr">
          <a:solidFill>
            <a:schemeClr val="accent3">
              <a:hueOff val="1895760"/>
              <a:satOff val="-32040"/>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D5367-638A-6549-BA98-C499B60138A2}">
      <dsp:nvSpPr>
        <dsp:cNvPr id="0" name=""/>
        <dsp:cNvSpPr/>
      </dsp:nvSpPr>
      <dsp:spPr>
        <a:xfrm>
          <a:off x="0" y="2645475"/>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a:solidFill>
                <a:schemeClr val="tx1">
                  <a:lumMod val="75000"/>
                  <a:lumOff val="25000"/>
                </a:schemeClr>
              </a:solidFill>
            </a:rPr>
            <a:t>Ausencia de prioridades</a:t>
          </a:r>
          <a:endParaRPr lang="es-MX" sz="2000" kern="1200">
            <a:solidFill>
              <a:schemeClr val="tx1">
                <a:lumMod val="75000"/>
                <a:lumOff val="25000"/>
              </a:schemeClr>
            </a:solidFill>
          </a:endParaRPr>
        </a:p>
      </dsp:txBody>
      <dsp:txXfrm>
        <a:off x="0" y="2645475"/>
        <a:ext cx="8730253" cy="529004"/>
      </dsp:txXfrm>
    </dsp:sp>
    <dsp:sp modelId="{9770B6EE-CDD6-0343-84E9-7E6961FCA286}">
      <dsp:nvSpPr>
        <dsp:cNvPr id="0" name=""/>
        <dsp:cNvSpPr/>
      </dsp:nvSpPr>
      <dsp:spPr>
        <a:xfrm>
          <a:off x="0" y="3174480"/>
          <a:ext cx="8730253" cy="0"/>
        </a:xfrm>
        <a:prstGeom prst="line">
          <a:avLst/>
        </a:prstGeom>
        <a:solidFill>
          <a:schemeClr val="accent3">
            <a:hueOff val="2274911"/>
            <a:satOff val="-38448"/>
            <a:lumOff val="5295"/>
            <a:alphaOff val="0"/>
          </a:schemeClr>
        </a:solidFill>
        <a:ln w="19050" cap="flat" cmpd="sng" algn="ctr">
          <a:solidFill>
            <a:schemeClr val="accent3">
              <a:hueOff val="2274911"/>
              <a:satOff val="-38448"/>
              <a:lumOff val="5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ACA4E-2766-4D40-80E3-0261E381A9F1}">
      <dsp:nvSpPr>
        <dsp:cNvPr id="0" name=""/>
        <dsp:cNvSpPr/>
      </dsp:nvSpPr>
      <dsp:spPr>
        <a:xfrm>
          <a:off x="0" y="3174480"/>
          <a:ext cx="8730253" cy="52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a:solidFill>
                <a:schemeClr val="tx1">
                  <a:lumMod val="75000"/>
                  <a:lumOff val="25000"/>
                </a:schemeClr>
              </a:solidFill>
            </a:rPr>
            <a:t>Tradición y costumbre</a:t>
          </a:r>
          <a:endParaRPr lang="es-MX" sz="2000" kern="1200">
            <a:solidFill>
              <a:schemeClr val="tx1">
                <a:lumMod val="75000"/>
                <a:lumOff val="25000"/>
              </a:schemeClr>
            </a:solidFill>
          </a:endParaRPr>
        </a:p>
      </dsp:txBody>
      <dsp:txXfrm>
        <a:off x="0" y="3174480"/>
        <a:ext cx="8730253" cy="5290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7E39F-A69A-4246-9B13-079736E49D30}">
      <dsp:nvSpPr>
        <dsp:cNvPr id="0" name=""/>
        <dsp:cNvSpPr/>
      </dsp:nvSpPr>
      <dsp:spPr>
        <a:xfrm>
          <a:off x="0" y="655"/>
          <a:ext cx="8730253"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73529-283A-5D4B-8BC5-0AC70F6C6533}">
      <dsp:nvSpPr>
        <dsp:cNvPr id="0" name=""/>
        <dsp:cNvSpPr/>
      </dsp:nvSpPr>
      <dsp:spPr>
        <a:xfrm>
          <a:off x="0" y="655"/>
          <a:ext cx="8730253" cy="62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dirty="0">
              <a:solidFill>
                <a:schemeClr val="tx1">
                  <a:lumMod val="75000"/>
                  <a:lumOff val="25000"/>
                </a:schemeClr>
              </a:solidFill>
            </a:rPr>
            <a:t>Escaso entendimiento y relación con el mercado</a:t>
          </a:r>
        </a:p>
      </dsp:txBody>
      <dsp:txXfrm>
        <a:off x="0" y="655"/>
        <a:ext cx="8730253" cy="625762"/>
      </dsp:txXfrm>
    </dsp:sp>
    <dsp:sp modelId="{37D94B94-1385-2249-AA39-B351E43B4E40}">
      <dsp:nvSpPr>
        <dsp:cNvPr id="0" name=""/>
        <dsp:cNvSpPr/>
      </dsp:nvSpPr>
      <dsp:spPr>
        <a:xfrm>
          <a:off x="0" y="626418"/>
          <a:ext cx="8730253" cy="0"/>
        </a:xfrm>
        <a:prstGeom prst="line">
          <a:avLst/>
        </a:prstGeom>
        <a:solidFill>
          <a:schemeClr val="accent3">
            <a:hueOff val="568728"/>
            <a:satOff val="-9612"/>
            <a:lumOff val="1324"/>
            <a:alphaOff val="0"/>
          </a:schemeClr>
        </a:solidFill>
        <a:ln w="19050" cap="flat" cmpd="sng" algn="ctr">
          <a:solidFill>
            <a:schemeClr val="accent3">
              <a:hueOff val="568728"/>
              <a:satOff val="-9612"/>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3CD16-B956-254C-B271-AA26C3C36566}">
      <dsp:nvSpPr>
        <dsp:cNvPr id="0" name=""/>
        <dsp:cNvSpPr/>
      </dsp:nvSpPr>
      <dsp:spPr>
        <a:xfrm>
          <a:off x="0" y="626418"/>
          <a:ext cx="8730253" cy="62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Personal no calificado</a:t>
          </a:r>
          <a:endParaRPr lang="es-MX" sz="2000" kern="1200" dirty="0">
            <a:solidFill>
              <a:schemeClr val="tx1">
                <a:lumMod val="75000"/>
                <a:lumOff val="25000"/>
              </a:schemeClr>
            </a:solidFill>
          </a:endParaRPr>
        </a:p>
      </dsp:txBody>
      <dsp:txXfrm>
        <a:off x="0" y="626418"/>
        <a:ext cx="8730253" cy="625762"/>
      </dsp:txXfrm>
    </dsp:sp>
    <dsp:sp modelId="{97C1D5AC-553F-3F48-B99D-A67534742116}">
      <dsp:nvSpPr>
        <dsp:cNvPr id="0" name=""/>
        <dsp:cNvSpPr/>
      </dsp:nvSpPr>
      <dsp:spPr>
        <a:xfrm>
          <a:off x="0" y="1252181"/>
          <a:ext cx="8730253" cy="0"/>
        </a:xfrm>
        <a:prstGeom prst="line">
          <a:avLst/>
        </a:prstGeom>
        <a:solidFill>
          <a:schemeClr val="accent3">
            <a:hueOff val="1137456"/>
            <a:satOff val="-19224"/>
            <a:lumOff val="2647"/>
            <a:alphaOff val="0"/>
          </a:schemeClr>
        </a:solidFill>
        <a:ln w="19050" cap="flat" cmpd="sng" algn="ctr">
          <a:solidFill>
            <a:schemeClr val="accent3">
              <a:hueOff val="1137456"/>
              <a:satOff val="-19224"/>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B46D4-5B61-9947-B6EB-2D6B277D8689}">
      <dsp:nvSpPr>
        <dsp:cNvPr id="0" name=""/>
        <dsp:cNvSpPr/>
      </dsp:nvSpPr>
      <dsp:spPr>
        <a:xfrm>
          <a:off x="0" y="1252181"/>
          <a:ext cx="8730253" cy="62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dirty="0">
              <a:solidFill>
                <a:schemeClr val="tx1">
                  <a:lumMod val="75000"/>
                  <a:lumOff val="25000"/>
                </a:schemeClr>
              </a:solidFill>
            </a:rPr>
            <a:t>Falta de financiamiento adecuado</a:t>
          </a:r>
        </a:p>
      </dsp:txBody>
      <dsp:txXfrm>
        <a:off x="0" y="1252181"/>
        <a:ext cx="8730253" cy="625762"/>
      </dsp:txXfrm>
    </dsp:sp>
    <dsp:sp modelId="{FA941B7C-0749-A74D-80E4-3FEEFF7FE1F7}">
      <dsp:nvSpPr>
        <dsp:cNvPr id="0" name=""/>
        <dsp:cNvSpPr/>
      </dsp:nvSpPr>
      <dsp:spPr>
        <a:xfrm>
          <a:off x="0" y="1877943"/>
          <a:ext cx="8730253" cy="0"/>
        </a:xfrm>
        <a:prstGeom prst="line">
          <a:avLst/>
        </a:prstGeom>
        <a:solidFill>
          <a:schemeClr val="accent3">
            <a:hueOff val="1706184"/>
            <a:satOff val="-28836"/>
            <a:lumOff val="3971"/>
            <a:alphaOff val="0"/>
          </a:schemeClr>
        </a:solidFill>
        <a:ln w="19050" cap="flat" cmpd="sng" algn="ctr">
          <a:solidFill>
            <a:schemeClr val="accent3">
              <a:hueOff val="1706184"/>
              <a:satOff val="-28836"/>
              <a:lumOff val="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0DA984-73A6-D846-9307-8FFB9D198BA0}">
      <dsp:nvSpPr>
        <dsp:cNvPr id="0" name=""/>
        <dsp:cNvSpPr/>
      </dsp:nvSpPr>
      <dsp:spPr>
        <a:xfrm>
          <a:off x="0" y="1877943"/>
          <a:ext cx="8721727" cy="1199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Estructura del sector industrial: </a:t>
          </a:r>
        </a:p>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 origen del capital</a:t>
          </a:r>
        </a:p>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 tamaño</a:t>
          </a:r>
        </a:p>
        <a:p>
          <a:pPr marL="0" lvl="0" indent="0" algn="l" defTabSz="889000">
            <a:lnSpc>
              <a:spcPct val="90000"/>
            </a:lnSpc>
            <a:spcBef>
              <a:spcPct val="0"/>
            </a:spcBef>
            <a:spcAft>
              <a:spcPct val="35000"/>
            </a:spcAft>
            <a:buNone/>
          </a:pPr>
          <a:endParaRPr lang="es-MX" sz="2000" kern="1200" dirty="0">
            <a:solidFill>
              <a:schemeClr val="tx1">
                <a:lumMod val="75000"/>
                <a:lumOff val="25000"/>
              </a:schemeClr>
            </a:solidFill>
          </a:endParaRPr>
        </a:p>
      </dsp:txBody>
      <dsp:txXfrm>
        <a:off x="0" y="1877943"/>
        <a:ext cx="8721727" cy="1199574"/>
      </dsp:txXfrm>
    </dsp:sp>
    <dsp:sp modelId="{921A9030-351F-6649-A5CE-F008C7DB4F70}">
      <dsp:nvSpPr>
        <dsp:cNvPr id="0" name=""/>
        <dsp:cNvSpPr/>
      </dsp:nvSpPr>
      <dsp:spPr>
        <a:xfrm>
          <a:off x="0" y="3077518"/>
          <a:ext cx="8730253" cy="0"/>
        </a:xfrm>
        <a:prstGeom prst="line">
          <a:avLst/>
        </a:prstGeom>
        <a:solidFill>
          <a:schemeClr val="accent3">
            <a:hueOff val="2274911"/>
            <a:satOff val="-38448"/>
            <a:lumOff val="5295"/>
            <a:alphaOff val="0"/>
          </a:schemeClr>
        </a:solidFill>
        <a:ln w="19050" cap="flat" cmpd="sng" algn="ctr">
          <a:solidFill>
            <a:schemeClr val="accent3">
              <a:hueOff val="2274911"/>
              <a:satOff val="-38448"/>
              <a:lumOff val="5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D3C6E-CFC2-224A-9591-2C901DDFEF35}">
      <dsp:nvSpPr>
        <dsp:cNvPr id="0" name=""/>
        <dsp:cNvSpPr/>
      </dsp:nvSpPr>
      <dsp:spPr>
        <a:xfrm>
          <a:off x="0" y="3077518"/>
          <a:ext cx="8730253" cy="62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_tradnl" sz="2000" kern="1200" dirty="0">
              <a:solidFill>
                <a:schemeClr val="tx1">
                  <a:lumMod val="75000"/>
                  <a:lumOff val="25000"/>
                </a:schemeClr>
              </a:solidFill>
            </a:rPr>
            <a:t>Falta de políticas públicas (industrial, científica, tecnológica)</a:t>
          </a:r>
          <a:endParaRPr lang="es-MX" sz="2000" kern="1200" dirty="0">
            <a:solidFill>
              <a:schemeClr val="tx1">
                <a:lumMod val="75000"/>
                <a:lumOff val="25000"/>
              </a:schemeClr>
            </a:solidFill>
          </a:endParaRPr>
        </a:p>
      </dsp:txBody>
      <dsp:txXfrm>
        <a:off x="0" y="3077518"/>
        <a:ext cx="8730253" cy="625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2DF6D-3AE1-F24B-9F4D-BBC5D40735E6}">
      <dsp:nvSpPr>
        <dsp:cNvPr id="0" name=""/>
        <dsp:cNvSpPr/>
      </dsp:nvSpPr>
      <dsp:spPr>
        <a:xfrm>
          <a:off x="1271676" y="0"/>
          <a:ext cx="4127410" cy="4127410"/>
        </a:xfrm>
        <a:prstGeom prst="diamond">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886FA4A2-68F0-5F40-B282-028C48D286A4}">
      <dsp:nvSpPr>
        <dsp:cNvPr id="0" name=""/>
        <dsp:cNvSpPr/>
      </dsp:nvSpPr>
      <dsp:spPr>
        <a:xfrm>
          <a:off x="1663780" y="392103"/>
          <a:ext cx="1609689" cy="1609689"/>
        </a:xfrm>
        <a:prstGeom prst="roundRect">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b="1" kern="1200" dirty="0"/>
            <a:t>Tecnología de producto</a:t>
          </a:r>
        </a:p>
      </dsp:txBody>
      <dsp:txXfrm>
        <a:off x="1742359" y="470682"/>
        <a:ext cx="1452531" cy="1452531"/>
      </dsp:txXfrm>
    </dsp:sp>
    <dsp:sp modelId="{667AF260-9BFF-3A42-92F6-8AEF373DED36}">
      <dsp:nvSpPr>
        <dsp:cNvPr id="0" name=""/>
        <dsp:cNvSpPr/>
      </dsp:nvSpPr>
      <dsp:spPr>
        <a:xfrm>
          <a:off x="3397292" y="392103"/>
          <a:ext cx="1609689" cy="1609689"/>
        </a:xfrm>
        <a:prstGeom prst="roundRect">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b="1" kern="1200" dirty="0"/>
            <a:t>Tecnología de equipo</a:t>
          </a:r>
        </a:p>
      </dsp:txBody>
      <dsp:txXfrm>
        <a:off x="3475871" y="470682"/>
        <a:ext cx="1452531" cy="1452531"/>
      </dsp:txXfrm>
    </dsp:sp>
    <dsp:sp modelId="{B4D7D81B-41CA-4048-AAF5-4A81DB38E348}">
      <dsp:nvSpPr>
        <dsp:cNvPr id="0" name=""/>
        <dsp:cNvSpPr/>
      </dsp:nvSpPr>
      <dsp:spPr>
        <a:xfrm>
          <a:off x="1663780" y="2125616"/>
          <a:ext cx="1609689" cy="1609689"/>
        </a:xfrm>
        <a:prstGeom prst="roundRect">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b="1" kern="1200" dirty="0"/>
            <a:t>Tecnología de proceso</a:t>
          </a:r>
        </a:p>
      </dsp:txBody>
      <dsp:txXfrm>
        <a:off x="1742359" y="2204195"/>
        <a:ext cx="1452531" cy="1452531"/>
      </dsp:txXfrm>
    </dsp:sp>
    <dsp:sp modelId="{22ECB0BF-55C3-004C-B6B1-5FBC13F2CE2E}">
      <dsp:nvSpPr>
        <dsp:cNvPr id="0" name=""/>
        <dsp:cNvSpPr/>
      </dsp:nvSpPr>
      <dsp:spPr>
        <a:xfrm>
          <a:off x="3397292" y="2125616"/>
          <a:ext cx="1609689" cy="1609689"/>
        </a:xfrm>
        <a:prstGeom prst="roundRect">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b="1" kern="1200" dirty="0"/>
            <a:t>Tecnología de operación</a:t>
          </a:r>
        </a:p>
      </dsp:txBody>
      <dsp:txXfrm>
        <a:off x="3475871" y="2204195"/>
        <a:ext cx="1452531" cy="1452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B1DB2-C901-C44F-8BE5-E3883F3836B6}">
      <dsp:nvSpPr>
        <dsp:cNvPr id="0" name=""/>
        <dsp:cNvSpPr/>
      </dsp:nvSpPr>
      <dsp:spPr>
        <a:xfrm>
          <a:off x="1172620" y="2715"/>
          <a:ext cx="3532878" cy="2119727"/>
        </a:xfrm>
        <a:prstGeom prst="snip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b="1" kern="1200" dirty="0">
              <a:solidFill>
                <a:schemeClr val="accent2">
                  <a:lumMod val="60000"/>
                  <a:lumOff val="40000"/>
                </a:schemeClr>
              </a:solidFill>
            </a:rPr>
            <a:t>Innovación de producto </a:t>
          </a:r>
        </a:p>
        <a:p>
          <a:pPr marL="114300" lvl="1" indent="-114300" algn="l" defTabSz="666750">
            <a:lnSpc>
              <a:spcPct val="90000"/>
            </a:lnSpc>
            <a:spcBef>
              <a:spcPct val="0"/>
            </a:spcBef>
            <a:spcAft>
              <a:spcPct val="15000"/>
            </a:spcAft>
            <a:buFont typeface="Arial" panose="020B0604020202020204" pitchFamily="34" charset="0"/>
            <a:buChar char="•"/>
          </a:pPr>
          <a:r>
            <a:rPr lang="es-MX" sz="1500" kern="1200" dirty="0"/>
            <a:t>Aporta un bien o servicio nuevo, o significativamente mejorado, en cuanto a sus características técnicas o en cuanto a su uso u otras funcionalidades</a:t>
          </a:r>
        </a:p>
      </dsp:txBody>
      <dsp:txXfrm>
        <a:off x="1172620" y="179362"/>
        <a:ext cx="3356231" cy="1943080"/>
      </dsp:txXfrm>
    </dsp:sp>
    <dsp:sp modelId="{A095AA5F-C6AF-4148-BF76-F2584AAAEE19}">
      <dsp:nvSpPr>
        <dsp:cNvPr id="0" name=""/>
        <dsp:cNvSpPr/>
      </dsp:nvSpPr>
      <dsp:spPr>
        <a:xfrm>
          <a:off x="5058786" y="2715"/>
          <a:ext cx="3532878" cy="2119727"/>
        </a:xfrm>
        <a:prstGeom prst="snip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b="1" kern="1200" dirty="0">
              <a:solidFill>
                <a:schemeClr val="accent2">
                  <a:lumMod val="60000"/>
                  <a:lumOff val="40000"/>
                </a:schemeClr>
              </a:solidFill>
            </a:rPr>
            <a:t>Innovación de proceso</a:t>
          </a:r>
        </a:p>
        <a:p>
          <a:pPr marL="114300" lvl="1" indent="-114300" algn="l" defTabSz="666750">
            <a:lnSpc>
              <a:spcPct val="90000"/>
            </a:lnSpc>
            <a:spcBef>
              <a:spcPct val="0"/>
            </a:spcBef>
            <a:spcAft>
              <a:spcPct val="15000"/>
            </a:spcAft>
            <a:buChar char="•"/>
          </a:pPr>
          <a:r>
            <a:rPr lang="es-MX" sz="1500" kern="1200" dirty="0"/>
            <a:t>Concepto aplicado tanto a los sectores de producción como a los de distribución</a:t>
          </a:r>
        </a:p>
      </dsp:txBody>
      <dsp:txXfrm>
        <a:off x="5058786" y="179362"/>
        <a:ext cx="3356231" cy="1943080"/>
      </dsp:txXfrm>
    </dsp:sp>
    <dsp:sp modelId="{E5AE5F46-8BE8-7A45-AD8F-F3D5E3D663CB}">
      <dsp:nvSpPr>
        <dsp:cNvPr id="0" name=""/>
        <dsp:cNvSpPr/>
      </dsp:nvSpPr>
      <dsp:spPr>
        <a:xfrm>
          <a:off x="1172620" y="2475730"/>
          <a:ext cx="3532878" cy="2119727"/>
        </a:xfrm>
        <a:prstGeom prst="snip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b="1" kern="1200" dirty="0">
              <a:solidFill>
                <a:schemeClr val="accent2">
                  <a:lumMod val="60000"/>
                  <a:lumOff val="40000"/>
                </a:schemeClr>
              </a:solidFill>
            </a:rPr>
            <a:t>Innovación en </a:t>
          </a:r>
          <a:r>
            <a:rPr lang="es-MX" sz="1900" b="1" i="1" kern="1200" dirty="0">
              <a:solidFill>
                <a:schemeClr val="accent2">
                  <a:lumMod val="60000"/>
                  <a:lumOff val="40000"/>
                </a:schemeClr>
              </a:solidFill>
            </a:rPr>
            <a:t>Marketing</a:t>
          </a:r>
        </a:p>
        <a:p>
          <a:pPr marL="114300" lvl="1" indent="-114300" algn="l" defTabSz="666750">
            <a:lnSpc>
              <a:spcPct val="90000"/>
            </a:lnSpc>
            <a:spcBef>
              <a:spcPct val="0"/>
            </a:spcBef>
            <a:spcAft>
              <a:spcPct val="15000"/>
            </a:spcAft>
            <a:buChar char="•"/>
          </a:pPr>
          <a:r>
            <a:rPr lang="es-MX" sz="1500" kern="1200" dirty="0"/>
            <a:t>Consiste en utilizar un método de comercialización no utilizado antes en la empresa que puede consistir en cambios significativos en diseño, envasado, posicionamiento, promoción o tarificación</a:t>
          </a:r>
        </a:p>
      </dsp:txBody>
      <dsp:txXfrm>
        <a:off x="1172620" y="2652377"/>
        <a:ext cx="3356231" cy="1943080"/>
      </dsp:txXfrm>
    </dsp:sp>
    <dsp:sp modelId="{BFE2D64F-7E4F-4B47-9C88-EC2653A675A3}">
      <dsp:nvSpPr>
        <dsp:cNvPr id="0" name=""/>
        <dsp:cNvSpPr/>
      </dsp:nvSpPr>
      <dsp:spPr>
        <a:xfrm>
          <a:off x="5058786" y="2475730"/>
          <a:ext cx="3532878" cy="2119727"/>
        </a:xfrm>
        <a:prstGeom prst="snip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b="1" kern="1200" dirty="0">
              <a:solidFill>
                <a:schemeClr val="accent2">
                  <a:lumMod val="60000"/>
                  <a:lumOff val="40000"/>
                </a:schemeClr>
              </a:solidFill>
            </a:rPr>
            <a:t>Innovación en organización</a:t>
          </a:r>
        </a:p>
        <a:p>
          <a:pPr marL="114300" lvl="1" indent="-114300" algn="l" defTabSz="666750">
            <a:lnSpc>
              <a:spcPct val="90000"/>
            </a:lnSpc>
            <a:spcBef>
              <a:spcPct val="0"/>
            </a:spcBef>
            <a:spcAft>
              <a:spcPct val="15000"/>
            </a:spcAft>
            <a:buChar char="•"/>
          </a:pPr>
          <a:r>
            <a:rPr lang="es-MX" sz="1500" kern="1200" dirty="0"/>
            <a:t>Cambios en las prácticas y procedimientos de la empresa, modificaciones en el lugar de trabajo, en las relaciones exteriores como aplicación de decisiones estratégicas</a:t>
          </a:r>
        </a:p>
      </dsp:txBody>
      <dsp:txXfrm>
        <a:off x="5058786" y="2652377"/>
        <a:ext cx="3356231" cy="1943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6CEBE-4368-4314-B503-BDA642DC7CCF}">
      <dsp:nvSpPr>
        <dsp:cNvPr id="0" name=""/>
        <dsp:cNvSpPr/>
      </dsp:nvSpPr>
      <dsp:spPr>
        <a:xfrm>
          <a:off x="0" y="24724"/>
          <a:ext cx="10369152" cy="973440"/>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MX" sz="2200" kern="1200">
              <a:effectLst>
                <a:outerShdw blurRad="38100" dist="38100" dir="2700000" algn="tl">
                  <a:srgbClr val="000000">
                    <a:alpha val="43137"/>
                  </a:srgbClr>
                </a:outerShdw>
              </a:effectLst>
            </a:rPr>
            <a:t>Los problemas sociales también demandan soluciones</a:t>
          </a:r>
          <a:endParaRPr lang="en-US" sz="2200" kern="1200" dirty="0">
            <a:effectLst>
              <a:outerShdw blurRad="38100" dist="38100" dir="2700000" algn="tl">
                <a:srgbClr val="000000">
                  <a:alpha val="43137"/>
                </a:srgbClr>
              </a:outerShdw>
            </a:effectLst>
          </a:endParaRPr>
        </a:p>
      </dsp:txBody>
      <dsp:txXfrm>
        <a:off x="47519" y="72243"/>
        <a:ext cx="10274114" cy="878402"/>
      </dsp:txXfrm>
    </dsp:sp>
    <dsp:sp modelId="{1452DEAA-81C5-467E-8EC5-26BE04198411}">
      <dsp:nvSpPr>
        <dsp:cNvPr id="0" name=""/>
        <dsp:cNvSpPr/>
      </dsp:nvSpPr>
      <dsp:spPr>
        <a:xfrm>
          <a:off x="0" y="1147924"/>
          <a:ext cx="10369152" cy="973440"/>
        </a:xfrm>
        <a:prstGeom prst="roundRect">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MX" sz="2200" kern="1200" dirty="0">
              <a:effectLst>
                <a:outerShdw blurRad="38100" dist="38100" dir="2700000" algn="tl">
                  <a:srgbClr val="000000">
                    <a:alpha val="43137"/>
                  </a:srgbClr>
                </a:outerShdw>
              </a:effectLst>
            </a:rPr>
            <a:t>La aportación de conocimiento tiene que llevar a la generación de valor para una comunidad</a:t>
          </a:r>
          <a:endParaRPr lang="en-US" sz="2200" kern="1200" dirty="0">
            <a:effectLst>
              <a:outerShdw blurRad="38100" dist="38100" dir="2700000" algn="tl">
                <a:srgbClr val="000000">
                  <a:alpha val="43137"/>
                </a:srgbClr>
              </a:outerShdw>
            </a:effectLst>
          </a:endParaRPr>
        </a:p>
      </dsp:txBody>
      <dsp:txXfrm>
        <a:off x="47519" y="1195443"/>
        <a:ext cx="10274114" cy="878402"/>
      </dsp:txXfrm>
    </dsp:sp>
    <dsp:sp modelId="{280D3B10-6710-4FF8-82AD-D40DBC9D1D18}">
      <dsp:nvSpPr>
        <dsp:cNvPr id="0" name=""/>
        <dsp:cNvSpPr/>
      </dsp:nvSpPr>
      <dsp:spPr>
        <a:xfrm>
          <a:off x="0" y="2271124"/>
          <a:ext cx="10369152" cy="973440"/>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MX" sz="2200" kern="1200" dirty="0">
              <a:effectLst>
                <a:outerShdw blurRad="38100" dist="38100" dir="2700000" algn="tl">
                  <a:srgbClr val="000000">
                    <a:alpha val="43137"/>
                  </a:srgbClr>
                </a:outerShdw>
              </a:effectLst>
            </a:rPr>
            <a:t>El fin no debe afectar la calidad de la generación y transferencia de conocimiento</a:t>
          </a:r>
          <a:endParaRPr lang="en-US" sz="2200" kern="1200" dirty="0">
            <a:effectLst>
              <a:outerShdw blurRad="38100" dist="38100" dir="2700000" algn="tl">
                <a:srgbClr val="000000">
                  <a:alpha val="43137"/>
                </a:srgbClr>
              </a:outerShdw>
            </a:effectLst>
          </a:endParaRPr>
        </a:p>
      </dsp:txBody>
      <dsp:txXfrm>
        <a:off x="47519" y="2318643"/>
        <a:ext cx="10274114" cy="878402"/>
      </dsp:txXfrm>
    </dsp:sp>
    <dsp:sp modelId="{000676C6-6A6B-4451-9488-3820D5A31E92}">
      <dsp:nvSpPr>
        <dsp:cNvPr id="0" name=""/>
        <dsp:cNvSpPr/>
      </dsp:nvSpPr>
      <dsp:spPr>
        <a:xfrm>
          <a:off x="0" y="3394324"/>
          <a:ext cx="10369152" cy="973440"/>
        </a:xfrm>
        <a:prstGeom prst="roundRect">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MX" sz="2200" kern="1200" dirty="0">
              <a:effectLst>
                <a:outerShdw blurRad="38100" dist="38100" dir="2700000" algn="tl">
                  <a:srgbClr val="000000">
                    <a:alpha val="43137"/>
                  </a:srgbClr>
                </a:outerShdw>
              </a:effectLst>
            </a:rPr>
            <a:t>Si se trata de generar un beneficio colectivo sostenible, hay que usar los mejores medios</a:t>
          </a:r>
          <a:endParaRPr lang="en-US" sz="2200" kern="1200" dirty="0">
            <a:effectLst>
              <a:outerShdw blurRad="38100" dist="38100" dir="2700000" algn="tl">
                <a:srgbClr val="000000">
                  <a:alpha val="43137"/>
                </a:srgbClr>
              </a:outerShdw>
            </a:effectLst>
          </a:endParaRPr>
        </a:p>
      </dsp:txBody>
      <dsp:txXfrm>
        <a:off x="47519" y="3441843"/>
        <a:ext cx="10274114" cy="878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5A139-F6FD-44DA-875F-04AEAEC94223}">
      <dsp:nvSpPr>
        <dsp:cNvPr id="0" name=""/>
        <dsp:cNvSpPr/>
      </dsp:nvSpPr>
      <dsp:spPr>
        <a:xfrm>
          <a:off x="1106003" y="166679"/>
          <a:ext cx="3307949" cy="1148807"/>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8BD5D-D7A2-401C-9378-107DDAF4104F}">
      <dsp:nvSpPr>
        <dsp:cNvPr id="0" name=""/>
        <dsp:cNvSpPr/>
      </dsp:nvSpPr>
      <dsp:spPr>
        <a:xfrm>
          <a:off x="2444569" y="2979718"/>
          <a:ext cx="641075" cy="410288"/>
        </a:xfrm>
        <a:prstGeom prst="downArrow">
          <a:avLst/>
        </a:prstGeom>
        <a:solidFill>
          <a:schemeClr val="accent4">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BEBF9D-1E8B-4E02-8A87-747546071000}">
      <dsp:nvSpPr>
        <dsp:cNvPr id="0" name=""/>
        <dsp:cNvSpPr/>
      </dsp:nvSpPr>
      <dsp:spPr>
        <a:xfrm>
          <a:off x="1634249" y="3307949"/>
          <a:ext cx="2261714" cy="769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s-ES_tradnl" sz="2700" b="1" kern="1200" dirty="0">
              <a:solidFill>
                <a:schemeClr val="accent2"/>
              </a:solidFill>
            </a:rPr>
            <a:t>Innovación</a:t>
          </a:r>
        </a:p>
      </dsp:txBody>
      <dsp:txXfrm>
        <a:off x="1634249" y="3307949"/>
        <a:ext cx="2261714" cy="769290"/>
      </dsp:txXfrm>
    </dsp:sp>
    <dsp:sp modelId="{B0A43796-84BC-49E2-B240-453402ED89A7}">
      <dsp:nvSpPr>
        <dsp:cNvPr id="0" name=""/>
        <dsp:cNvSpPr/>
      </dsp:nvSpPr>
      <dsp:spPr>
        <a:xfrm>
          <a:off x="2308661" y="1404211"/>
          <a:ext cx="1153935" cy="115393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_tradnl" sz="1700" b="1" kern="1200" dirty="0"/>
            <a:t>Ganas</a:t>
          </a:r>
        </a:p>
      </dsp:txBody>
      <dsp:txXfrm>
        <a:off x="2477651" y="1573201"/>
        <a:ext cx="815955" cy="815955"/>
      </dsp:txXfrm>
    </dsp:sp>
    <dsp:sp modelId="{D977F8F5-A8E0-40B6-AE7A-BA8805DA0209}">
      <dsp:nvSpPr>
        <dsp:cNvPr id="0" name=""/>
        <dsp:cNvSpPr/>
      </dsp:nvSpPr>
      <dsp:spPr>
        <a:xfrm>
          <a:off x="1482956" y="538503"/>
          <a:ext cx="1153935" cy="115393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_tradnl" sz="1700" b="1" kern="1200" dirty="0"/>
            <a:t>Trabajo</a:t>
          </a:r>
        </a:p>
      </dsp:txBody>
      <dsp:txXfrm>
        <a:off x="1651946" y="707493"/>
        <a:ext cx="815955" cy="815955"/>
      </dsp:txXfrm>
    </dsp:sp>
    <dsp:sp modelId="{B614B52A-903D-4897-9216-B42DD027F068}">
      <dsp:nvSpPr>
        <dsp:cNvPr id="0" name=""/>
        <dsp:cNvSpPr/>
      </dsp:nvSpPr>
      <dsp:spPr>
        <a:xfrm>
          <a:off x="2662534" y="259507"/>
          <a:ext cx="1153935" cy="115393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_tradnl" sz="1700" b="1" kern="1200" dirty="0"/>
            <a:t>Visión</a:t>
          </a:r>
        </a:p>
      </dsp:txBody>
      <dsp:txXfrm>
        <a:off x="2831524" y="428497"/>
        <a:ext cx="815955" cy="815955"/>
      </dsp:txXfrm>
    </dsp:sp>
    <dsp:sp modelId="{A50FA95A-8014-4A82-922F-0CF34E8BD39C}">
      <dsp:nvSpPr>
        <dsp:cNvPr id="0" name=""/>
        <dsp:cNvSpPr/>
      </dsp:nvSpPr>
      <dsp:spPr>
        <a:xfrm>
          <a:off x="970095" y="25643"/>
          <a:ext cx="3590022" cy="2872018"/>
        </a:xfrm>
        <a:prstGeom prst="funnel">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5077B-E3B3-4893-AA42-9AD048BA5A36}">
      <dsp:nvSpPr>
        <dsp:cNvPr id="0" name=""/>
        <dsp:cNvSpPr/>
      </dsp:nvSpPr>
      <dsp:spPr>
        <a:xfrm>
          <a:off x="0" y="6943"/>
          <a:ext cx="5327930" cy="769114"/>
        </a:xfrm>
        <a:prstGeom prst="round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kern="1200" dirty="0">
              <a:effectLst>
                <a:outerShdw blurRad="38100" dist="38100" dir="2700000" algn="tl">
                  <a:srgbClr val="000000">
                    <a:alpha val="43137"/>
                  </a:srgbClr>
                </a:outerShdw>
              </a:effectLst>
            </a:rPr>
            <a:t>Buena tecnología</a:t>
          </a:r>
        </a:p>
      </dsp:txBody>
      <dsp:txXfrm>
        <a:off x="37545" y="44488"/>
        <a:ext cx="5252840" cy="694024"/>
      </dsp:txXfrm>
    </dsp:sp>
    <dsp:sp modelId="{29FD2239-CEF7-40A7-BC46-406A3C232C35}">
      <dsp:nvSpPr>
        <dsp:cNvPr id="0" name=""/>
        <dsp:cNvSpPr/>
      </dsp:nvSpPr>
      <dsp:spPr>
        <a:xfrm>
          <a:off x="0" y="963258"/>
          <a:ext cx="5327930" cy="771658"/>
        </a:xfrm>
        <a:prstGeom prst="round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kern="1200" dirty="0">
              <a:effectLst>
                <a:outerShdw blurRad="38100" dist="38100" dir="2700000" algn="tl">
                  <a:srgbClr val="000000">
                    <a:alpha val="43137"/>
                  </a:srgbClr>
                </a:outerShdw>
              </a:effectLst>
            </a:rPr>
            <a:t>Interés de usuarios concretos</a:t>
          </a:r>
        </a:p>
      </dsp:txBody>
      <dsp:txXfrm>
        <a:off x="37669" y="1000927"/>
        <a:ext cx="5252592" cy="696320"/>
      </dsp:txXfrm>
    </dsp:sp>
    <dsp:sp modelId="{C52C3C4A-96CA-498C-B51A-F0150169B001}">
      <dsp:nvSpPr>
        <dsp:cNvPr id="0" name=""/>
        <dsp:cNvSpPr/>
      </dsp:nvSpPr>
      <dsp:spPr>
        <a:xfrm>
          <a:off x="0" y="1922116"/>
          <a:ext cx="5327930" cy="819709"/>
        </a:xfrm>
        <a:prstGeom prst="roundRect">
          <a:avLst/>
        </a:prstGeom>
        <a:solidFill>
          <a:schemeClr val="accent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kern="1200" dirty="0">
              <a:effectLst>
                <a:outerShdw blurRad="38100" dist="38100" dir="2700000" algn="tl">
                  <a:srgbClr val="000000">
                    <a:alpha val="43137"/>
                  </a:srgbClr>
                </a:outerShdw>
              </a:effectLst>
            </a:rPr>
            <a:t>Flujo de recursos</a:t>
          </a:r>
        </a:p>
      </dsp:txBody>
      <dsp:txXfrm>
        <a:off x="40015" y="1962131"/>
        <a:ext cx="5247900" cy="739679"/>
      </dsp:txXfrm>
    </dsp:sp>
    <dsp:sp modelId="{8A008F1B-25FC-429C-97B1-526C9B893B5A}">
      <dsp:nvSpPr>
        <dsp:cNvPr id="0" name=""/>
        <dsp:cNvSpPr/>
      </dsp:nvSpPr>
      <dsp:spPr>
        <a:xfrm>
          <a:off x="0" y="2929026"/>
          <a:ext cx="5327930" cy="831256"/>
        </a:xfrm>
        <a:prstGeom prst="round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kern="1200" dirty="0">
              <a:effectLst>
                <a:outerShdw blurRad="38100" dist="38100" dir="2700000" algn="tl">
                  <a:srgbClr val="000000">
                    <a:alpha val="43137"/>
                  </a:srgbClr>
                </a:outerShdw>
              </a:effectLst>
            </a:rPr>
            <a:t>Impacto en desarrollo sustentable</a:t>
          </a:r>
        </a:p>
      </dsp:txBody>
      <dsp:txXfrm>
        <a:off x="40579" y="2969605"/>
        <a:ext cx="5246772" cy="7500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69704-C06E-42F4-BDC4-F7BFB6738AF6}">
      <dsp:nvSpPr>
        <dsp:cNvPr id="0" name=""/>
        <dsp:cNvSpPr/>
      </dsp:nvSpPr>
      <dsp:spPr>
        <a:xfrm>
          <a:off x="659840" y="34964"/>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58720183-E14E-4BE7-AA8B-E133D2D6E1B7}">
      <dsp:nvSpPr>
        <dsp:cNvPr id="0" name=""/>
        <dsp:cNvSpPr/>
      </dsp:nvSpPr>
      <dsp:spPr>
        <a:xfrm>
          <a:off x="876088" y="251212"/>
          <a:ext cx="597255" cy="59725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936BB-A45E-4196-BE39-B92FB9B3B99D}">
      <dsp:nvSpPr>
        <dsp:cNvPr id="0" name=""/>
        <dsp:cNvSpPr/>
      </dsp:nvSpPr>
      <dsp:spPr>
        <a:xfrm>
          <a:off x="1910253" y="34964"/>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Investigación colaborativa</a:t>
          </a:r>
        </a:p>
      </dsp:txBody>
      <dsp:txXfrm>
        <a:off x="1910253" y="34964"/>
        <a:ext cx="2427271" cy="1029751"/>
      </dsp:txXfrm>
    </dsp:sp>
    <dsp:sp modelId="{E2123AC5-92D3-43BB-9B26-484198451586}">
      <dsp:nvSpPr>
        <dsp:cNvPr id="0" name=""/>
        <dsp:cNvSpPr/>
      </dsp:nvSpPr>
      <dsp:spPr>
        <a:xfrm>
          <a:off x="4760457" y="34964"/>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A6D73A44-8B4C-4EF1-B626-785AF56D8710}">
      <dsp:nvSpPr>
        <dsp:cNvPr id="0" name=""/>
        <dsp:cNvSpPr/>
      </dsp:nvSpPr>
      <dsp:spPr>
        <a:xfrm>
          <a:off x="4976705" y="251212"/>
          <a:ext cx="597255" cy="59725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D519F-4E1D-4556-B51C-0FC33C4D6DFF}">
      <dsp:nvSpPr>
        <dsp:cNvPr id="0" name=""/>
        <dsp:cNvSpPr/>
      </dsp:nvSpPr>
      <dsp:spPr>
        <a:xfrm>
          <a:off x="6010870" y="34964"/>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Licenciamiento de la PI</a:t>
          </a:r>
        </a:p>
      </dsp:txBody>
      <dsp:txXfrm>
        <a:off x="6010870" y="34964"/>
        <a:ext cx="2427271" cy="1029751"/>
      </dsp:txXfrm>
    </dsp:sp>
    <dsp:sp modelId="{C767D94B-724C-4500-92D9-367B2DE206F4}">
      <dsp:nvSpPr>
        <dsp:cNvPr id="0" name=""/>
        <dsp:cNvSpPr/>
      </dsp:nvSpPr>
      <dsp:spPr>
        <a:xfrm>
          <a:off x="659840" y="1878445"/>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1BB6208C-2544-4E9A-A524-5A7A7D4F4ACA}">
      <dsp:nvSpPr>
        <dsp:cNvPr id="0" name=""/>
        <dsp:cNvSpPr/>
      </dsp:nvSpPr>
      <dsp:spPr>
        <a:xfrm>
          <a:off x="876088" y="2094693"/>
          <a:ext cx="597255" cy="59725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3CB49B-F14E-4E9F-9B0A-98817F82A880}">
      <dsp:nvSpPr>
        <dsp:cNvPr id="0" name=""/>
        <dsp:cNvSpPr/>
      </dsp:nvSpPr>
      <dsp:spPr>
        <a:xfrm>
          <a:off x="1910253" y="1878445"/>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Transferencia de </a:t>
          </a:r>
          <a:r>
            <a:rPr lang="es-ES" sz="2400" i="1" kern="1200" dirty="0">
              <a:solidFill>
                <a:schemeClr val="tx1">
                  <a:lumMod val="75000"/>
                  <a:lumOff val="25000"/>
                </a:schemeClr>
              </a:solidFill>
            </a:rPr>
            <a:t>know-how</a:t>
          </a:r>
        </a:p>
      </dsp:txBody>
      <dsp:txXfrm>
        <a:off x="1910253" y="1878445"/>
        <a:ext cx="2427271" cy="1029751"/>
      </dsp:txXfrm>
    </dsp:sp>
    <dsp:sp modelId="{F4E02FC8-E066-460A-B616-A27745169051}">
      <dsp:nvSpPr>
        <dsp:cNvPr id="0" name=""/>
        <dsp:cNvSpPr/>
      </dsp:nvSpPr>
      <dsp:spPr>
        <a:xfrm>
          <a:off x="4760457" y="1878445"/>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60CBCC73-64EF-4BDD-9A81-FE6E7A71C54E}">
      <dsp:nvSpPr>
        <dsp:cNvPr id="0" name=""/>
        <dsp:cNvSpPr/>
      </dsp:nvSpPr>
      <dsp:spPr>
        <a:xfrm>
          <a:off x="4976705" y="2094693"/>
          <a:ext cx="597255" cy="59725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B0DF0F-EF11-4AAE-B7FE-D2F80C843665}">
      <dsp:nvSpPr>
        <dsp:cNvPr id="0" name=""/>
        <dsp:cNvSpPr/>
      </dsp:nvSpPr>
      <dsp:spPr>
        <a:xfrm>
          <a:off x="6010870" y="1878445"/>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Capacitación especializada</a:t>
          </a:r>
        </a:p>
      </dsp:txBody>
      <dsp:txXfrm>
        <a:off x="6010870" y="1878445"/>
        <a:ext cx="2427271" cy="1029751"/>
      </dsp:txXfrm>
    </dsp:sp>
    <dsp:sp modelId="{BF61E413-3367-413C-8E1B-5AB476304FFC}">
      <dsp:nvSpPr>
        <dsp:cNvPr id="0" name=""/>
        <dsp:cNvSpPr/>
      </dsp:nvSpPr>
      <dsp:spPr>
        <a:xfrm>
          <a:off x="659840" y="3721925"/>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3AB63812-C584-4750-87D8-9B58CEF0231D}">
      <dsp:nvSpPr>
        <dsp:cNvPr id="0" name=""/>
        <dsp:cNvSpPr/>
      </dsp:nvSpPr>
      <dsp:spPr>
        <a:xfrm>
          <a:off x="876088" y="3938173"/>
          <a:ext cx="597255" cy="597255"/>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893C77-ECA0-4512-9B53-BB51C5D61B16}">
      <dsp:nvSpPr>
        <dsp:cNvPr id="0" name=""/>
        <dsp:cNvSpPr/>
      </dsp:nvSpPr>
      <dsp:spPr>
        <a:xfrm>
          <a:off x="1910253" y="3721925"/>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Asistencia técnica</a:t>
          </a:r>
        </a:p>
      </dsp:txBody>
      <dsp:txXfrm>
        <a:off x="1910253" y="3721925"/>
        <a:ext cx="2427271" cy="1029751"/>
      </dsp:txXfrm>
    </dsp:sp>
    <dsp:sp modelId="{8F16D9BB-9CB9-402A-964C-947B27D5E942}">
      <dsp:nvSpPr>
        <dsp:cNvPr id="0" name=""/>
        <dsp:cNvSpPr/>
      </dsp:nvSpPr>
      <dsp:spPr>
        <a:xfrm>
          <a:off x="4760457" y="3721925"/>
          <a:ext cx="1029751" cy="1029751"/>
        </a:xfrm>
        <a:prstGeom prst="ellipse">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B4846C19-8AB7-42E1-A5CD-585DC3A33694}">
      <dsp:nvSpPr>
        <dsp:cNvPr id="0" name=""/>
        <dsp:cNvSpPr/>
      </dsp:nvSpPr>
      <dsp:spPr>
        <a:xfrm>
          <a:off x="4976705" y="3938173"/>
          <a:ext cx="597255" cy="597255"/>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0A028F-6D11-40FC-90BB-F3D223FEFF60}">
      <dsp:nvSpPr>
        <dsp:cNvPr id="0" name=""/>
        <dsp:cNvSpPr/>
      </dsp:nvSpPr>
      <dsp:spPr>
        <a:xfrm>
          <a:off x="6010870" y="3721925"/>
          <a:ext cx="2427271" cy="1029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100000"/>
            </a:lnSpc>
            <a:spcBef>
              <a:spcPct val="0"/>
            </a:spcBef>
            <a:spcAft>
              <a:spcPct val="35000"/>
            </a:spcAft>
            <a:buNone/>
          </a:pPr>
          <a:r>
            <a:rPr lang="es-ES" sz="2400" kern="1200" dirty="0">
              <a:solidFill>
                <a:schemeClr val="tx1">
                  <a:lumMod val="75000"/>
                  <a:lumOff val="25000"/>
                </a:schemeClr>
              </a:solidFill>
            </a:rPr>
            <a:t>Creación de empresas</a:t>
          </a:r>
        </a:p>
      </dsp:txBody>
      <dsp:txXfrm>
        <a:off x="6010870" y="3721925"/>
        <a:ext cx="2427271" cy="1029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02A12-DA3C-41BB-91A3-61D0D4A10CFE}">
      <dsp:nvSpPr>
        <dsp:cNvPr id="0" name=""/>
        <dsp:cNvSpPr/>
      </dsp:nvSpPr>
      <dsp:spPr>
        <a:xfrm>
          <a:off x="0" y="2361"/>
          <a:ext cx="10041641"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D0F7A9F-50C3-493F-9977-A9FF9A8F6842}">
      <dsp:nvSpPr>
        <dsp:cNvPr id="0" name=""/>
        <dsp:cNvSpPr/>
      </dsp:nvSpPr>
      <dsp:spPr>
        <a:xfrm>
          <a:off x="0" y="2361"/>
          <a:ext cx="10031834" cy="93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Es necesario identificar oportunidades tecnológicas en ambos extremos: oferta y demanda</a:t>
          </a:r>
          <a:endParaRPr lang="en-US" sz="1800" kern="1200" dirty="0">
            <a:solidFill>
              <a:schemeClr val="tx1">
                <a:lumMod val="75000"/>
                <a:lumOff val="25000"/>
              </a:schemeClr>
            </a:solidFill>
          </a:endParaRPr>
        </a:p>
      </dsp:txBody>
      <dsp:txXfrm>
        <a:off x="0" y="2361"/>
        <a:ext cx="10031834" cy="937421"/>
      </dsp:txXfrm>
    </dsp:sp>
    <dsp:sp modelId="{B138E464-3C17-4169-952F-CC6296D743A6}">
      <dsp:nvSpPr>
        <dsp:cNvPr id="0" name=""/>
        <dsp:cNvSpPr/>
      </dsp:nvSpPr>
      <dsp:spPr>
        <a:xfrm>
          <a:off x="0" y="677927"/>
          <a:ext cx="10041641" cy="0"/>
        </a:xfrm>
        <a:prstGeom prst="line">
          <a:avLst/>
        </a:prstGeom>
        <a:gradFill rotWithShape="0">
          <a:gsLst>
            <a:gs pos="0">
              <a:schemeClr val="accent3">
                <a:hueOff val="324987"/>
                <a:satOff val="-5493"/>
                <a:lumOff val="756"/>
                <a:alphaOff val="0"/>
                <a:satMod val="103000"/>
                <a:lumMod val="102000"/>
                <a:tint val="94000"/>
              </a:schemeClr>
            </a:gs>
            <a:gs pos="50000">
              <a:schemeClr val="accent3">
                <a:hueOff val="324987"/>
                <a:satOff val="-5493"/>
                <a:lumOff val="756"/>
                <a:alphaOff val="0"/>
                <a:satMod val="110000"/>
                <a:lumMod val="100000"/>
                <a:shade val="100000"/>
              </a:schemeClr>
            </a:gs>
            <a:gs pos="100000">
              <a:schemeClr val="accent3">
                <a:hueOff val="324987"/>
                <a:satOff val="-5493"/>
                <a:lumOff val="756"/>
                <a:alphaOff val="0"/>
                <a:lumMod val="99000"/>
                <a:satMod val="120000"/>
                <a:shade val="78000"/>
              </a:schemeClr>
            </a:gs>
          </a:gsLst>
          <a:lin ang="5400000" scaled="0"/>
        </a:gradFill>
        <a:ln w="12700" cap="flat" cmpd="sng" algn="ctr">
          <a:solidFill>
            <a:schemeClr val="accent3">
              <a:hueOff val="324987"/>
              <a:satOff val="-5493"/>
              <a:lumOff val="75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5554658-DA60-40B9-B954-1BDC76035B9B}">
      <dsp:nvSpPr>
        <dsp:cNvPr id="0" name=""/>
        <dsp:cNvSpPr/>
      </dsp:nvSpPr>
      <dsp:spPr>
        <a:xfrm>
          <a:off x="0" y="747412"/>
          <a:ext cx="10031834" cy="573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Agilidad en la respuesta</a:t>
          </a:r>
          <a:endParaRPr lang="en-US" sz="1800" kern="1200" dirty="0">
            <a:solidFill>
              <a:schemeClr val="tx1">
                <a:lumMod val="75000"/>
                <a:lumOff val="25000"/>
              </a:schemeClr>
            </a:solidFill>
          </a:endParaRPr>
        </a:p>
      </dsp:txBody>
      <dsp:txXfrm>
        <a:off x="0" y="747412"/>
        <a:ext cx="10031834" cy="573188"/>
      </dsp:txXfrm>
    </dsp:sp>
    <dsp:sp modelId="{849A26D4-9C2B-46D4-999E-66C9AAF2E6FF}">
      <dsp:nvSpPr>
        <dsp:cNvPr id="0" name=""/>
        <dsp:cNvSpPr/>
      </dsp:nvSpPr>
      <dsp:spPr>
        <a:xfrm>
          <a:off x="0" y="1196503"/>
          <a:ext cx="10041641" cy="0"/>
        </a:xfrm>
        <a:prstGeom prst="line">
          <a:avLst/>
        </a:prstGeom>
        <a:gradFill rotWithShape="0">
          <a:gsLst>
            <a:gs pos="0">
              <a:schemeClr val="accent3">
                <a:hueOff val="649975"/>
                <a:satOff val="-10985"/>
                <a:lumOff val="1513"/>
                <a:alphaOff val="0"/>
                <a:satMod val="103000"/>
                <a:lumMod val="102000"/>
                <a:tint val="94000"/>
              </a:schemeClr>
            </a:gs>
            <a:gs pos="50000">
              <a:schemeClr val="accent3">
                <a:hueOff val="649975"/>
                <a:satOff val="-10985"/>
                <a:lumOff val="1513"/>
                <a:alphaOff val="0"/>
                <a:satMod val="110000"/>
                <a:lumMod val="100000"/>
                <a:shade val="100000"/>
              </a:schemeClr>
            </a:gs>
            <a:gs pos="100000">
              <a:schemeClr val="accent3">
                <a:hueOff val="649975"/>
                <a:satOff val="-10985"/>
                <a:lumOff val="1513"/>
                <a:alphaOff val="0"/>
                <a:lumMod val="99000"/>
                <a:satMod val="120000"/>
                <a:shade val="78000"/>
              </a:schemeClr>
            </a:gs>
          </a:gsLst>
          <a:lin ang="5400000" scaled="0"/>
        </a:gradFill>
        <a:ln w="12700" cap="flat" cmpd="sng" algn="ctr">
          <a:solidFill>
            <a:schemeClr val="accent3">
              <a:hueOff val="649975"/>
              <a:satOff val="-10985"/>
              <a:lumOff val="151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C4B22DD-0F25-4D75-89AF-0BA1170D9156}">
      <dsp:nvSpPr>
        <dsp:cNvPr id="0" name=""/>
        <dsp:cNvSpPr/>
      </dsp:nvSpPr>
      <dsp:spPr>
        <a:xfrm>
          <a:off x="0" y="1196503"/>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La simple difusión de conocimiento no implica su transferencia </a:t>
          </a:r>
          <a:endParaRPr lang="en-US" sz="1800" kern="1200" dirty="0">
            <a:solidFill>
              <a:schemeClr val="tx1">
                <a:lumMod val="75000"/>
                <a:lumOff val="25000"/>
              </a:schemeClr>
            </a:solidFill>
          </a:endParaRPr>
        </a:p>
      </dsp:txBody>
      <dsp:txXfrm>
        <a:off x="0" y="1196503"/>
        <a:ext cx="10041641" cy="539532"/>
      </dsp:txXfrm>
    </dsp:sp>
    <dsp:sp modelId="{0C8886B1-4137-4CAA-8C05-50DF2F5602DC}">
      <dsp:nvSpPr>
        <dsp:cNvPr id="0" name=""/>
        <dsp:cNvSpPr/>
      </dsp:nvSpPr>
      <dsp:spPr>
        <a:xfrm>
          <a:off x="0" y="1715085"/>
          <a:ext cx="10041641" cy="0"/>
        </a:xfrm>
        <a:prstGeom prst="line">
          <a:avLst/>
        </a:prstGeom>
        <a:gradFill rotWithShape="0">
          <a:gsLst>
            <a:gs pos="0">
              <a:schemeClr val="accent3">
                <a:hueOff val="974962"/>
                <a:satOff val="-16478"/>
                <a:lumOff val="2269"/>
                <a:alphaOff val="0"/>
                <a:satMod val="103000"/>
                <a:lumMod val="102000"/>
                <a:tint val="94000"/>
              </a:schemeClr>
            </a:gs>
            <a:gs pos="50000">
              <a:schemeClr val="accent3">
                <a:hueOff val="974962"/>
                <a:satOff val="-16478"/>
                <a:lumOff val="2269"/>
                <a:alphaOff val="0"/>
                <a:satMod val="110000"/>
                <a:lumMod val="100000"/>
                <a:shade val="100000"/>
              </a:schemeClr>
            </a:gs>
            <a:gs pos="100000">
              <a:schemeClr val="accent3">
                <a:hueOff val="974962"/>
                <a:satOff val="-16478"/>
                <a:lumOff val="2269"/>
                <a:alphaOff val="0"/>
                <a:lumMod val="99000"/>
                <a:satMod val="120000"/>
                <a:shade val="78000"/>
              </a:schemeClr>
            </a:gs>
          </a:gsLst>
          <a:lin ang="5400000" scaled="0"/>
        </a:gradFill>
        <a:ln w="12700" cap="flat" cmpd="sng" algn="ctr">
          <a:solidFill>
            <a:schemeClr val="accent3">
              <a:hueOff val="974962"/>
              <a:satOff val="-16478"/>
              <a:lumOff val="226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3598FFD-D990-4E13-B19C-B2DF7C2873D3}">
      <dsp:nvSpPr>
        <dsp:cNvPr id="0" name=""/>
        <dsp:cNvSpPr/>
      </dsp:nvSpPr>
      <dsp:spPr>
        <a:xfrm>
          <a:off x="0" y="1715085"/>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Para que el conocimiento transforme un sistema productivo, se requiere que la tecnología esté completa y tenga ventajas claras</a:t>
          </a:r>
          <a:endParaRPr lang="en-US" sz="1800" kern="1200" dirty="0">
            <a:solidFill>
              <a:schemeClr val="tx1">
                <a:lumMod val="75000"/>
                <a:lumOff val="25000"/>
              </a:schemeClr>
            </a:solidFill>
          </a:endParaRPr>
        </a:p>
      </dsp:txBody>
      <dsp:txXfrm>
        <a:off x="0" y="1715085"/>
        <a:ext cx="10041641" cy="539532"/>
      </dsp:txXfrm>
    </dsp:sp>
    <dsp:sp modelId="{D446F9AB-3616-4667-A541-962ABED3654B}">
      <dsp:nvSpPr>
        <dsp:cNvPr id="0" name=""/>
        <dsp:cNvSpPr/>
      </dsp:nvSpPr>
      <dsp:spPr>
        <a:xfrm>
          <a:off x="0" y="2381829"/>
          <a:ext cx="10041641" cy="0"/>
        </a:xfrm>
        <a:prstGeom prst="line">
          <a:avLst/>
        </a:prstGeom>
        <a:gradFill rotWithShape="0">
          <a:gsLst>
            <a:gs pos="0">
              <a:schemeClr val="accent3">
                <a:hueOff val="1299949"/>
                <a:satOff val="-21970"/>
                <a:lumOff val="3026"/>
                <a:alphaOff val="0"/>
                <a:satMod val="103000"/>
                <a:lumMod val="102000"/>
                <a:tint val="94000"/>
              </a:schemeClr>
            </a:gs>
            <a:gs pos="50000">
              <a:schemeClr val="accent3">
                <a:hueOff val="1299949"/>
                <a:satOff val="-21970"/>
                <a:lumOff val="3026"/>
                <a:alphaOff val="0"/>
                <a:satMod val="110000"/>
                <a:lumMod val="100000"/>
                <a:shade val="100000"/>
              </a:schemeClr>
            </a:gs>
            <a:gs pos="100000">
              <a:schemeClr val="accent3">
                <a:hueOff val="1299949"/>
                <a:satOff val="-21970"/>
                <a:lumOff val="3026"/>
                <a:alphaOff val="0"/>
                <a:lumMod val="99000"/>
                <a:satMod val="120000"/>
                <a:shade val="78000"/>
              </a:schemeClr>
            </a:gs>
          </a:gsLst>
          <a:lin ang="5400000" scaled="0"/>
        </a:gradFill>
        <a:ln w="12700" cap="flat" cmpd="sng" algn="ctr">
          <a:solidFill>
            <a:schemeClr val="accent3">
              <a:hueOff val="1299949"/>
              <a:satOff val="-21970"/>
              <a:lumOff val="302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8ED686E-F0F1-4FD0-8FCD-96C44D74A498}">
      <dsp:nvSpPr>
        <dsp:cNvPr id="0" name=""/>
        <dsp:cNvSpPr/>
      </dsp:nvSpPr>
      <dsp:spPr>
        <a:xfrm>
          <a:off x="0" y="2381829"/>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Flexibilidad y trabajo en ambientes colaborativos es un requisito</a:t>
          </a:r>
          <a:endParaRPr lang="en-US" sz="1800" kern="1200" dirty="0">
            <a:solidFill>
              <a:schemeClr val="tx1">
                <a:lumMod val="75000"/>
                <a:lumOff val="25000"/>
              </a:schemeClr>
            </a:solidFill>
          </a:endParaRPr>
        </a:p>
      </dsp:txBody>
      <dsp:txXfrm>
        <a:off x="0" y="2381829"/>
        <a:ext cx="10041641" cy="539532"/>
      </dsp:txXfrm>
    </dsp:sp>
    <dsp:sp modelId="{D1CE8896-930D-43BC-BA4B-D8748F737A61}">
      <dsp:nvSpPr>
        <dsp:cNvPr id="0" name=""/>
        <dsp:cNvSpPr/>
      </dsp:nvSpPr>
      <dsp:spPr>
        <a:xfrm>
          <a:off x="0" y="2900406"/>
          <a:ext cx="10041641" cy="0"/>
        </a:xfrm>
        <a:prstGeom prst="line">
          <a:avLst/>
        </a:prstGeom>
        <a:gradFill rotWithShape="0">
          <a:gsLst>
            <a:gs pos="0">
              <a:schemeClr val="accent3">
                <a:hueOff val="1624937"/>
                <a:satOff val="-27463"/>
                <a:lumOff val="3782"/>
                <a:alphaOff val="0"/>
                <a:satMod val="103000"/>
                <a:lumMod val="102000"/>
                <a:tint val="94000"/>
              </a:schemeClr>
            </a:gs>
            <a:gs pos="50000">
              <a:schemeClr val="accent3">
                <a:hueOff val="1624937"/>
                <a:satOff val="-27463"/>
                <a:lumOff val="3782"/>
                <a:alphaOff val="0"/>
                <a:satMod val="110000"/>
                <a:lumMod val="100000"/>
                <a:shade val="100000"/>
              </a:schemeClr>
            </a:gs>
            <a:gs pos="100000">
              <a:schemeClr val="accent3">
                <a:hueOff val="1624937"/>
                <a:satOff val="-27463"/>
                <a:lumOff val="3782"/>
                <a:alphaOff val="0"/>
                <a:lumMod val="99000"/>
                <a:satMod val="120000"/>
                <a:shade val="78000"/>
              </a:schemeClr>
            </a:gs>
          </a:gsLst>
          <a:lin ang="5400000" scaled="0"/>
        </a:gradFill>
        <a:ln w="12700" cap="flat" cmpd="sng" algn="ctr">
          <a:solidFill>
            <a:schemeClr val="accent3">
              <a:hueOff val="1624937"/>
              <a:satOff val="-27463"/>
              <a:lumOff val="378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6D0F0DC-C10B-43D0-8A85-81E8619C009E}">
      <dsp:nvSpPr>
        <dsp:cNvPr id="0" name=""/>
        <dsp:cNvSpPr/>
      </dsp:nvSpPr>
      <dsp:spPr>
        <a:xfrm>
          <a:off x="0" y="2900406"/>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Necesidad de adaptación a contextos diferentes </a:t>
          </a:r>
          <a:endParaRPr lang="en-US" sz="1800" kern="1200" dirty="0">
            <a:solidFill>
              <a:schemeClr val="tx1">
                <a:lumMod val="75000"/>
                <a:lumOff val="25000"/>
              </a:schemeClr>
            </a:solidFill>
          </a:endParaRPr>
        </a:p>
      </dsp:txBody>
      <dsp:txXfrm>
        <a:off x="0" y="2900406"/>
        <a:ext cx="10041641" cy="539532"/>
      </dsp:txXfrm>
    </dsp:sp>
    <dsp:sp modelId="{F1EA2F70-5096-42CA-86B5-501FA16CA5D1}">
      <dsp:nvSpPr>
        <dsp:cNvPr id="0" name=""/>
        <dsp:cNvSpPr/>
      </dsp:nvSpPr>
      <dsp:spPr>
        <a:xfrm>
          <a:off x="0" y="3344905"/>
          <a:ext cx="10041641" cy="0"/>
        </a:xfrm>
        <a:prstGeom prst="line">
          <a:avLst/>
        </a:prstGeom>
        <a:gradFill rotWithShape="0">
          <a:gsLst>
            <a:gs pos="0">
              <a:schemeClr val="accent3">
                <a:hueOff val="1949924"/>
                <a:satOff val="-32955"/>
                <a:lumOff val="4539"/>
                <a:alphaOff val="0"/>
                <a:satMod val="103000"/>
                <a:lumMod val="102000"/>
                <a:tint val="94000"/>
              </a:schemeClr>
            </a:gs>
            <a:gs pos="50000">
              <a:schemeClr val="accent3">
                <a:hueOff val="1949924"/>
                <a:satOff val="-32955"/>
                <a:lumOff val="4539"/>
                <a:alphaOff val="0"/>
                <a:satMod val="110000"/>
                <a:lumMod val="100000"/>
                <a:shade val="100000"/>
              </a:schemeClr>
            </a:gs>
            <a:gs pos="100000">
              <a:schemeClr val="accent3">
                <a:hueOff val="1949924"/>
                <a:satOff val="-32955"/>
                <a:lumOff val="4539"/>
                <a:alphaOff val="0"/>
                <a:lumMod val="99000"/>
                <a:satMod val="120000"/>
                <a:shade val="78000"/>
              </a:schemeClr>
            </a:gs>
          </a:gsLst>
          <a:lin ang="5400000" scaled="0"/>
        </a:gradFill>
        <a:ln w="12700" cap="flat" cmpd="sng" algn="ctr">
          <a:solidFill>
            <a:schemeClr val="accent3">
              <a:hueOff val="1949924"/>
              <a:satOff val="-32955"/>
              <a:lumOff val="453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7A38B7F-EE66-423A-A134-F9913B020A1C}">
      <dsp:nvSpPr>
        <dsp:cNvPr id="0" name=""/>
        <dsp:cNvSpPr/>
      </dsp:nvSpPr>
      <dsp:spPr>
        <a:xfrm>
          <a:off x="0" y="3398033"/>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Las soluciones no son inmediatas, cuestan y demandan tiempo</a:t>
          </a:r>
          <a:endParaRPr lang="en-US" sz="1800" kern="1200" dirty="0">
            <a:solidFill>
              <a:schemeClr val="tx1">
                <a:lumMod val="75000"/>
                <a:lumOff val="25000"/>
              </a:schemeClr>
            </a:solidFill>
          </a:endParaRPr>
        </a:p>
      </dsp:txBody>
      <dsp:txXfrm>
        <a:off x="0" y="3398033"/>
        <a:ext cx="10041641" cy="539532"/>
      </dsp:txXfrm>
    </dsp:sp>
    <dsp:sp modelId="{1A08A507-C3F9-4557-9B23-37E25EB5F002}">
      <dsp:nvSpPr>
        <dsp:cNvPr id="0" name=""/>
        <dsp:cNvSpPr/>
      </dsp:nvSpPr>
      <dsp:spPr>
        <a:xfrm>
          <a:off x="0" y="3937566"/>
          <a:ext cx="10041641" cy="0"/>
        </a:xfrm>
        <a:prstGeom prst="line">
          <a:avLst/>
        </a:prstGeom>
        <a:gradFill rotWithShape="0">
          <a:gsLst>
            <a:gs pos="0">
              <a:schemeClr val="accent3">
                <a:hueOff val="2274911"/>
                <a:satOff val="-38448"/>
                <a:lumOff val="5295"/>
                <a:alphaOff val="0"/>
                <a:satMod val="103000"/>
                <a:lumMod val="102000"/>
                <a:tint val="94000"/>
              </a:schemeClr>
            </a:gs>
            <a:gs pos="50000">
              <a:schemeClr val="accent3">
                <a:hueOff val="2274911"/>
                <a:satOff val="-38448"/>
                <a:lumOff val="5295"/>
                <a:alphaOff val="0"/>
                <a:satMod val="110000"/>
                <a:lumMod val="100000"/>
                <a:shade val="100000"/>
              </a:schemeClr>
            </a:gs>
            <a:gs pos="100000">
              <a:schemeClr val="accent3">
                <a:hueOff val="2274911"/>
                <a:satOff val="-38448"/>
                <a:lumOff val="5295"/>
                <a:alphaOff val="0"/>
                <a:lumMod val="99000"/>
                <a:satMod val="120000"/>
                <a:shade val="78000"/>
              </a:schemeClr>
            </a:gs>
          </a:gsLst>
          <a:lin ang="5400000" scaled="0"/>
        </a:gradFill>
        <a:ln w="12700" cap="flat" cmpd="sng" algn="ctr">
          <a:solidFill>
            <a:schemeClr val="accent3">
              <a:hueOff val="2274911"/>
              <a:satOff val="-38448"/>
              <a:lumOff val="529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3B4E758-3ACF-4EA1-AE19-2CBAFB35F410}">
      <dsp:nvSpPr>
        <dsp:cNvPr id="0" name=""/>
        <dsp:cNvSpPr/>
      </dsp:nvSpPr>
      <dsp:spPr>
        <a:xfrm>
          <a:off x="0" y="3937566"/>
          <a:ext cx="10041641" cy="539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_tradnl" sz="1800" kern="1200" dirty="0">
              <a:solidFill>
                <a:schemeClr val="tx1">
                  <a:lumMod val="75000"/>
                  <a:lumOff val="25000"/>
                </a:schemeClr>
              </a:solidFill>
            </a:rPr>
            <a:t>La importancia de entender los factores de éxito y los criterios de selección de los usuarios</a:t>
          </a:r>
          <a:endParaRPr lang="en-US" sz="1800" kern="1200" dirty="0">
            <a:solidFill>
              <a:schemeClr val="tx1">
                <a:lumMod val="75000"/>
                <a:lumOff val="25000"/>
              </a:schemeClr>
            </a:solidFill>
          </a:endParaRPr>
        </a:p>
      </dsp:txBody>
      <dsp:txXfrm>
        <a:off x="0" y="3937566"/>
        <a:ext cx="10041641" cy="5395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4E848-7454-844E-AD43-26B3572396A3}">
      <dsp:nvSpPr>
        <dsp:cNvPr id="0" name=""/>
        <dsp:cNvSpPr/>
      </dsp:nvSpPr>
      <dsp:spPr>
        <a:xfrm>
          <a:off x="2017437" y="508229"/>
          <a:ext cx="4305022" cy="4305022"/>
        </a:xfrm>
        <a:prstGeom prst="blockArc">
          <a:avLst>
            <a:gd name="adj1" fmla="val 13114286"/>
            <a:gd name="adj2" fmla="val 16200000"/>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051AD96A-CDF6-EE49-A33E-2A93639FF610}">
      <dsp:nvSpPr>
        <dsp:cNvPr id="0" name=""/>
        <dsp:cNvSpPr/>
      </dsp:nvSpPr>
      <dsp:spPr>
        <a:xfrm>
          <a:off x="2017437" y="508229"/>
          <a:ext cx="4305022" cy="4305022"/>
        </a:xfrm>
        <a:prstGeom prst="blockArc">
          <a:avLst>
            <a:gd name="adj1" fmla="val 10028571"/>
            <a:gd name="adj2" fmla="val 13114286"/>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EE2FC17B-D9D1-EE4D-BC1E-019366CD3308}">
      <dsp:nvSpPr>
        <dsp:cNvPr id="0" name=""/>
        <dsp:cNvSpPr/>
      </dsp:nvSpPr>
      <dsp:spPr>
        <a:xfrm>
          <a:off x="2017437" y="508229"/>
          <a:ext cx="4305022" cy="4305022"/>
        </a:xfrm>
        <a:prstGeom prst="blockArc">
          <a:avLst>
            <a:gd name="adj1" fmla="val 6942857"/>
            <a:gd name="adj2" fmla="val 10028571"/>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F47A4533-CDCA-9747-9532-24DB135A6229}">
      <dsp:nvSpPr>
        <dsp:cNvPr id="0" name=""/>
        <dsp:cNvSpPr/>
      </dsp:nvSpPr>
      <dsp:spPr>
        <a:xfrm>
          <a:off x="2017437" y="508229"/>
          <a:ext cx="4305022" cy="4305022"/>
        </a:xfrm>
        <a:prstGeom prst="blockArc">
          <a:avLst>
            <a:gd name="adj1" fmla="val 3857143"/>
            <a:gd name="adj2" fmla="val 6942857"/>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E54A47AA-5749-FC49-B607-18B4DF76C7AA}">
      <dsp:nvSpPr>
        <dsp:cNvPr id="0" name=""/>
        <dsp:cNvSpPr/>
      </dsp:nvSpPr>
      <dsp:spPr>
        <a:xfrm>
          <a:off x="2017437" y="508229"/>
          <a:ext cx="4305022" cy="4305022"/>
        </a:xfrm>
        <a:prstGeom prst="blockArc">
          <a:avLst>
            <a:gd name="adj1" fmla="val 771429"/>
            <a:gd name="adj2" fmla="val 3857143"/>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8203316-8043-1849-A677-1F5E0CF5556E}">
      <dsp:nvSpPr>
        <dsp:cNvPr id="0" name=""/>
        <dsp:cNvSpPr/>
      </dsp:nvSpPr>
      <dsp:spPr>
        <a:xfrm>
          <a:off x="2017437" y="508229"/>
          <a:ext cx="4305022" cy="4305022"/>
        </a:xfrm>
        <a:prstGeom prst="blockArc">
          <a:avLst>
            <a:gd name="adj1" fmla="val 19285714"/>
            <a:gd name="adj2" fmla="val 771429"/>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1B3C600F-0AB5-804E-8333-B2528FCC0F97}">
      <dsp:nvSpPr>
        <dsp:cNvPr id="0" name=""/>
        <dsp:cNvSpPr/>
      </dsp:nvSpPr>
      <dsp:spPr>
        <a:xfrm>
          <a:off x="2017437" y="508229"/>
          <a:ext cx="4305022" cy="4305022"/>
        </a:xfrm>
        <a:prstGeom prst="blockArc">
          <a:avLst>
            <a:gd name="adj1" fmla="val 16200000"/>
            <a:gd name="adj2" fmla="val 19285714"/>
            <a:gd name="adj3" fmla="val 3907"/>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FA974201-4AC8-D94C-93FC-E9AB9629E76D}">
      <dsp:nvSpPr>
        <dsp:cNvPr id="0" name=""/>
        <dsp:cNvSpPr/>
      </dsp:nvSpPr>
      <dsp:spPr>
        <a:xfrm>
          <a:off x="3335588" y="1826379"/>
          <a:ext cx="1668721" cy="1668721"/>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s-ES" sz="3500" b="1" kern="1200" dirty="0">
              <a:solidFill>
                <a:schemeClr val="accent4"/>
              </a:solidFill>
            </a:rPr>
            <a:t>Éxito</a:t>
          </a:r>
        </a:p>
      </dsp:txBody>
      <dsp:txXfrm>
        <a:off x="3579967" y="2070758"/>
        <a:ext cx="1179963" cy="1179963"/>
      </dsp:txXfrm>
    </dsp:sp>
    <dsp:sp modelId="{EBC7CADF-931E-7849-9860-BA8FC6C419C9}">
      <dsp:nvSpPr>
        <dsp:cNvPr id="0" name=""/>
        <dsp:cNvSpPr/>
      </dsp:nvSpPr>
      <dsp:spPr>
        <a:xfrm>
          <a:off x="3370480" y="-33771"/>
          <a:ext cx="1598937" cy="11681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Capacidades tecnológicas internas</a:t>
          </a:r>
        </a:p>
      </dsp:txBody>
      <dsp:txXfrm>
        <a:off x="3604639" y="137294"/>
        <a:ext cx="1130619" cy="825975"/>
      </dsp:txXfrm>
    </dsp:sp>
    <dsp:sp modelId="{09E299CA-B041-234E-A55D-C2A5532B612E}">
      <dsp:nvSpPr>
        <dsp:cNvPr id="0" name=""/>
        <dsp:cNvSpPr/>
      </dsp:nvSpPr>
      <dsp:spPr>
        <a:xfrm>
          <a:off x="5073629" y="760838"/>
          <a:ext cx="1492686" cy="11681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Aceptación del riesgo y voluntad de cambio</a:t>
          </a:r>
        </a:p>
      </dsp:txBody>
      <dsp:txXfrm>
        <a:off x="5292228" y="931903"/>
        <a:ext cx="1055488" cy="825975"/>
      </dsp:txXfrm>
    </dsp:sp>
    <dsp:sp modelId="{003D8EBF-54DD-EA44-9130-777DEA7A91F5}">
      <dsp:nvSpPr>
        <dsp:cNvPr id="0" name=""/>
        <dsp:cNvSpPr/>
      </dsp:nvSpPr>
      <dsp:spPr>
        <a:xfrm>
          <a:off x="5428791" y="2519092"/>
          <a:ext cx="1597407" cy="122253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Organización, colaboración y comunicación</a:t>
          </a:r>
        </a:p>
      </dsp:txBody>
      <dsp:txXfrm>
        <a:off x="5662726" y="2698129"/>
        <a:ext cx="1129537" cy="864464"/>
      </dsp:txXfrm>
    </dsp:sp>
    <dsp:sp modelId="{C58D0689-29AE-0D47-AFC8-B9BEA9C4B0DD}">
      <dsp:nvSpPr>
        <dsp:cNvPr id="0" name=""/>
        <dsp:cNvSpPr/>
      </dsp:nvSpPr>
      <dsp:spPr>
        <a:xfrm>
          <a:off x="4501590" y="3978146"/>
          <a:ext cx="1168105" cy="11681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Atención al mercado</a:t>
          </a:r>
        </a:p>
      </dsp:txBody>
      <dsp:txXfrm>
        <a:off x="4672655" y="4149211"/>
        <a:ext cx="825975" cy="825975"/>
      </dsp:txXfrm>
    </dsp:sp>
    <dsp:sp modelId="{9E555385-7068-304F-AB84-77D71E16983B}">
      <dsp:nvSpPr>
        <dsp:cNvPr id="0" name=""/>
        <dsp:cNvSpPr/>
      </dsp:nvSpPr>
      <dsp:spPr>
        <a:xfrm>
          <a:off x="2448472" y="3906051"/>
          <a:ext cx="1611564" cy="131229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Financiamiento suficiente y oportuno</a:t>
          </a:r>
        </a:p>
      </dsp:txBody>
      <dsp:txXfrm>
        <a:off x="2684480" y="4098232"/>
        <a:ext cx="1139548" cy="927934"/>
      </dsp:txXfrm>
    </dsp:sp>
    <dsp:sp modelId="{3E4EE48A-7093-584D-8EB3-CCC3CB20BA99}">
      <dsp:nvSpPr>
        <dsp:cNvPr id="0" name=""/>
        <dsp:cNvSpPr/>
      </dsp:nvSpPr>
      <dsp:spPr>
        <a:xfrm>
          <a:off x="1528350" y="2546309"/>
          <a:ext cx="1168105" cy="11681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Objetivos claros</a:t>
          </a:r>
        </a:p>
      </dsp:txBody>
      <dsp:txXfrm>
        <a:off x="1699415" y="2717374"/>
        <a:ext cx="825975" cy="825975"/>
      </dsp:txXfrm>
    </dsp:sp>
    <dsp:sp modelId="{922FAA23-CDF4-8946-AF6F-1F21B9A15F64}">
      <dsp:nvSpPr>
        <dsp:cNvPr id="0" name=""/>
        <dsp:cNvSpPr/>
      </dsp:nvSpPr>
      <dsp:spPr>
        <a:xfrm>
          <a:off x="1935872" y="760838"/>
          <a:ext cx="1168105" cy="116810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11175">
            <a:lnSpc>
              <a:spcPct val="90000"/>
            </a:lnSpc>
            <a:spcBef>
              <a:spcPct val="0"/>
            </a:spcBef>
            <a:spcAft>
              <a:spcPct val="35000"/>
            </a:spcAft>
            <a:buNone/>
          </a:pPr>
          <a:r>
            <a:rPr lang="es-ES" sz="1150" b="1" kern="1200" dirty="0">
              <a:solidFill>
                <a:schemeClr val="accent1"/>
              </a:solidFill>
            </a:rPr>
            <a:t>Entorno propicio</a:t>
          </a:r>
        </a:p>
      </dsp:txBody>
      <dsp:txXfrm>
        <a:off x="2106937" y="931903"/>
        <a:ext cx="825975" cy="825975"/>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0C762-CF09-4150-9A9B-1A8F2B4D4D70}" type="datetimeFigureOut">
              <a:rPr lang="es-MX" smtClean="0"/>
              <a:t>14/08/2024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63BAA-11F6-4AC1-97EA-FC5986FFB298}" type="slidenum">
              <a:rPr lang="es-MX" smtClean="0"/>
              <a:t>‹Nº›</a:t>
            </a:fld>
            <a:endParaRPr lang="es-MX"/>
          </a:p>
        </p:txBody>
      </p:sp>
    </p:spTree>
    <p:extLst>
      <p:ext uri="{BB962C8B-B14F-4D97-AF65-F5344CB8AC3E}">
        <p14:creationId xmlns:p14="http://schemas.microsoft.com/office/powerpoint/2010/main" val="2177724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01379" name="2 Marcador de notas"/>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s-MX" dirty="0"/>
          </a:p>
        </p:txBody>
      </p:sp>
      <p:sp>
        <p:nvSpPr>
          <p:cNvPr id="101380"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595C510-A0DA-48C9-A132-02783C6252BF}" type="slidenum">
              <a:rPr lang="es-MX"/>
              <a:pPr/>
              <a:t>5</a:t>
            </a:fld>
            <a:endParaRPr lang="es-MX" dirty="0"/>
          </a:p>
        </p:txBody>
      </p:sp>
    </p:spTree>
    <p:extLst>
      <p:ext uri="{BB962C8B-B14F-4D97-AF65-F5344CB8AC3E}">
        <p14:creationId xmlns:p14="http://schemas.microsoft.com/office/powerpoint/2010/main" val="2048233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5" name="Imagen 4" descr="Dibujo de una persona&#10;&#10;Descripción generada automáticamente con confianza baja">
            <a:extLst>
              <a:ext uri="{FF2B5EF4-FFF2-40B4-BE49-F238E27FC236}">
                <a16:creationId xmlns:a16="http://schemas.microsoft.com/office/drawing/2014/main" id="{B70BB144-3EDA-2818-E392-58574C08D50E}"/>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857"/>
            <a:ext cx="12192000" cy="6856286"/>
          </a:xfrm>
          <a:prstGeom prst="rect">
            <a:avLst/>
          </a:prstGeom>
        </p:spPr>
      </p:pic>
      <p:sp>
        <p:nvSpPr>
          <p:cNvPr id="2" name="Título 1">
            <a:extLst>
              <a:ext uri="{FF2B5EF4-FFF2-40B4-BE49-F238E27FC236}">
                <a16:creationId xmlns:a16="http://schemas.microsoft.com/office/drawing/2014/main" id="{438B6707-3D6D-FF51-1C64-C24D8A462881}"/>
              </a:ext>
            </a:extLst>
          </p:cNvPr>
          <p:cNvSpPr>
            <a:spLocks noGrp="1"/>
          </p:cNvSpPr>
          <p:nvPr>
            <p:ph type="ctrTitle"/>
          </p:nvPr>
        </p:nvSpPr>
        <p:spPr>
          <a:xfrm>
            <a:off x="7515497" y="2105295"/>
            <a:ext cx="4075611" cy="2806337"/>
          </a:xfrm>
        </p:spPr>
        <p:txBody>
          <a:bodyPr anchor="b">
            <a:normAutofit/>
          </a:bodyPr>
          <a:lstStyle>
            <a:lvl1pPr algn="ctr">
              <a:defRPr sz="3600">
                <a:solidFill>
                  <a:schemeClr val="accent1"/>
                </a:solidFill>
              </a:defRPr>
            </a:lvl1pPr>
          </a:lstStyle>
          <a:p>
            <a:r>
              <a:rPr lang="es-ES" dirty="0"/>
              <a:t>Haga clic para modificar el estilo de título del patrón</a:t>
            </a:r>
            <a:endParaRPr lang="es-MX" dirty="0"/>
          </a:p>
        </p:txBody>
      </p:sp>
      <p:sp>
        <p:nvSpPr>
          <p:cNvPr id="3" name="Subtítulo 2">
            <a:extLst>
              <a:ext uri="{FF2B5EF4-FFF2-40B4-BE49-F238E27FC236}">
                <a16:creationId xmlns:a16="http://schemas.microsoft.com/office/drawing/2014/main" id="{1BB895FF-9888-2282-15A2-DE6DA454FC7A}"/>
              </a:ext>
            </a:extLst>
          </p:cNvPr>
          <p:cNvSpPr>
            <a:spLocks noGrp="1"/>
          </p:cNvSpPr>
          <p:nvPr>
            <p:ph type="subTitle" idx="1" hasCustomPrompt="1"/>
          </p:nvPr>
        </p:nvSpPr>
        <p:spPr>
          <a:xfrm>
            <a:off x="7515497" y="5268685"/>
            <a:ext cx="4075611" cy="687977"/>
          </a:xfrm>
        </p:spPr>
        <p:txBody>
          <a:bodyPr/>
          <a:lstStyle>
            <a:lvl1pPr marL="0" indent="0" algn="r">
              <a:lnSpc>
                <a:spcPct val="100000"/>
              </a:lnSpc>
              <a:spcBef>
                <a:spcPts val="0"/>
              </a:spcBef>
              <a:buFont typeface="+mj-lt"/>
              <a:buNone/>
              <a:defRPr sz="18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Ponente</a:t>
            </a:r>
          </a:p>
          <a:p>
            <a:r>
              <a:rPr lang="es-ES" dirty="0"/>
              <a:t>Fecha</a:t>
            </a:r>
          </a:p>
          <a:p>
            <a:endParaRPr lang="es-MX" dirty="0"/>
          </a:p>
        </p:txBody>
      </p:sp>
    </p:spTree>
    <p:extLst>
      <p:ext uri="{BB962C8B-B14F-4D97-AF65-F5344CB8AC3E}">
        <p14:creationId xmlns:p14="http://schemas.microsoft.com/office/powerpoint/2010/main" val="313734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7" name="Imagen 6" descr="Imagen en blanco y negro&#10;&#10;Descripción generada automáticamente con confianza baja">
            <a:extLst>
              <a:ext uri="{FF2B5EF4-FFF2-40B4-BE49-F238E27FC236}">
                <a16:creationId xmlns:a16="http://schemas.microsoft.com/office/drawing/2014/main" id="{490FEDC4-FDD5-084C-7C29-BAB591C388BA}"/>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193AEED-9797-5B85-AA75-A957C459C028}"/>
              </a:ext>
            </a:extLst>
          </p:cNvPr>
          <p:cNvSpPr>
            <a:spLocks noGrp="1"/>
          </p:cNvSpPr>
          <p:nvPr>
            <p:ph type="title"/>
          </p:nvPr>
        </p:nvSpPr>
        <p:spPr>
          <a:xfrm>
            <a:off x="2490650" y="365125"/>
            <a:ext cx="8863149" cy="1325563"/>
          </a:xfrm>
        </p:spPr>
        <p:txBody>
          <a:bodyPr>
            <a:normAutofit/>
          </a:bodyPr>
          <a:lstStyle>
            <a:lvl1pPr>
              <a:defRPr sz="3900">
                <a:solidFill>
                  <a:schemeClr val="accent3"/>
                </a:solidFill>
              </a:defRPr>
            </a:lvl1pPr>
          </a:lstStyle>
          <a:p>
            <a:r>
              <a:rPr lang="es-ES" dirty="0"/>
              <a:t>Haga clic para modificar el estilo de título del patrón</a:t>
            </a:r>
            <a:endParaRPr lang="es-MX" dirty="0"/>
          </a:p>
        </p:txBody>
      </p:sp>
      <p:sp>
        <p:nvSpPr>
          <p:cNvPr id="3" name="Marcador de texto vertical 2">
            <a:extLst>
              <a:ext uri="{FF2B5EF4-FFF2-40B4-BE49-F238E27FC236}">
                <a16:creationId xmlns:a16="http://schemas.microsoft.com/office/drawing/2014/main" id="{DC837BF5-358A-43EF-D4FF-F65BE57D9228}"/>
              </a:ext>
            </a:extLst>
          </p:cNvPr>
          <p:cNvSpPr>
            <a:spLocks noGrp="1"/>
          </p:cNvSpPr>
          <p:nvPr>
            <p:ph type="body" orient="vert" idx="1"/>
          </p:nvPr>
        </p:nvSpPr>
        <p:spPr>
          <a:xfrm>
            <a:off x="2490650" y="1825625"/>
            <a:ext cx="8863150" cy="4351338"/>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9" name="Imagen 8" descr="Diagrama&#10;&#10;Descripción generada automáticamente">
            <a:extLst>
              <a:ext uri="{FF2B5EF4-FFF2-40B4-BE49-F238E27FC236}">
                <a16:creationId xmlns:a16="http://schemas.microsoft.com/office/drawing/2014/main" id="{46B75AEB-EC2B-C82E-7862-918FE8A499C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10" name="Imagen 9">
            <a:extLst>
              <a:ext uri="{FF2B5EF4-FFF2-40B4-BE49-F238E27FC236}">
                <a16:creationId xmlns:a16="http://schemas.microsoft.com/office/drawing/2014/main" id="{22187745-67C7-48E3-B6DE-EF89A4C08B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173055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Imagen 6" descr="Imagen en blanco y negro&#10;&#10;Descripción generada automáticamente con confianza baja">
            <a:extLst>
              <a:ext uri="{FF2B5EF4-FFF2-40B4-BE49-F238E27FC236}">
                <a16:creationId xmlns:a16="http://schemas.microsoft.com/office/drawing/2014/main" id="{DAD3DBB8-28C0-060C-F4CC-863BE515DEB9}"/>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vertical 1">
            <a:extLst>
              <a:ext uri="{FF2B5EF4-FFF2-40B4-BE49-F238E27FC236}">
                <a16:creationId xmlns:a16="http://schemas.microsoft.com/office/drawing/2014/main" id="{6D2E9771-F076-0ECB-071C-D9C395C90DEA}"/>
              </a:ext>
            </a:extLst>
          </p:cNvPr>
          <p:cNvSpPr>
            <a:spLocks noGrp="1"/>
          </p:cNvSpPr>
          <p:nvPr>
            <p:ph type="title" orient="vert"/>
          </p:nvPr>
        </p:nvSpPr>
        <p:spPr>
          <a:xfrm>
            <a:off x="8724900" y="365125"/>
            <a:ext cx="2628900" cy="5811838"/>
          </a:xfrm>
        </p:spPr>
        <p:txBody>
          <a:bodyPr vert="eaVert">
            <a:normAutofit/>
          </a:bodyPr>
          <a:lstStyle>
            <a:lvl1pPr>
              <a:defRPr sz="3900">
                <a:solidFill>
                  <a:schemeClr val="accent3"/>
                </a:solidFill>
              </a:defRPr>
            </a:lvl1pPr>
          </a:lstStyle>
          <a:p>
            <a:r>
              <a:rPr lang="es-ES" dirty="0"/>
              <a:t>Haga clic para modificar el estilo de título del patrón</a:t>
            </a:r>
            <a:endParaRPr lang="es-MX" dirty="0"/>
          </a:p>
        </p:txBody>
      </p:sp>
      <p:sp>
        <p:nvSpPr>
          <p:cNvPr id="3" name="Marcador de texto vertical 2">
            <a:extLst>
              <a:ext uri="{FF2B5EF4-FFF2-40B4-BE49-F238E27FC236}">
                <a16:creationId xmlns:a16="http://schemas.microsoft.com/office/drawing/2014/main" id="{1858D0C3-F011-808D-603F-4D5EC3B47B59}"/>
              </a:ext>
            </a:extLst>
          </p:cNvPr>
          <p:cNvSpPr>
            <a:spLocks noGrp="1"/>
          </p:cNvSpPr>
          <p:nvPr>
            <p:ph type="body" orient="vert" idx="1"/>
          </p:nvPr>
        </p:nvSpPr>
        <p:spPr>
          <a:xfrm>
            <a:off x="2499360" y="365125"/>
            <a:ext cx="6073140" cy="5811838"/>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8" name="Imagen 7" descr="Diagrama&#10;&#10;Descripción generada automáticamente">
            <a:extLst>
              <a:ext uri="{FF2B5EF4-FFF2-40B4-BE49-F238E27FC236}">
                <a16:creationId xmlns:a16="http://schemas.microsoft.com/office/drawing/2014/main" id="{4FDB5982-E5DC-822B-AC34-4CA7EE6D25A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9" name="Imagen 8">
            <a:extLst>
              <a:ext uri="{FF2B5EF4-FFF2-40B4-BE49-F238E27FC236}">
                <a16:creationId xmlns:a16="http://schemas.microsoft.com/office/drawing/2014/main" id="{2E9F30F1-F3B8-51C7-4768-05EB464B548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348098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ja de cierre">
    <p:spTree>
      <p:nvGrpSpPr>
        <p:cNvPr id="1" name=""/>
        <p:cNvGrpSpPr/>
        <p:nvPr/>
      </p:nvGrpSpPr>
      <p:grpSpPr>
        <a:xfrm>
          <a:off x="0" y="0"/>
          <a:ext cx="0" cy="0"/>
          <a:chOff x="0" y="0"/>
          <a:chExt cx="0" cy="0"/>
        </a:xfrm>
      </p:grpSpPr>
      <p:pic>
        <p:nvPicPr>
          <p:cNvPr id="3" name="Imagen 2" descr="Patrón de fondo&#10;&#10;Descripción generada automáticamente">
            <a:extLst>
              <a:ext uri="{FF2B5EF4-FFF2-40B4-BE49-F238E27FC236}">
                <a16:creationId xmlns:a16="http://schemas.microsoft.com/office/drawing/2014/main" id="{F86C18BB-2647-766E-3807-6FBC612438C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8" descr="Diagrama&#10;&#10;Descripción generada automáticamente">
            <a:extLst>
              <a:ext uri="{FF2B5EF4-FFF2-40B4-BE49-F238E27FC236}">
                <a16:creationId xmlns:a16="http://schemas.microsoft.com/office/drawing/2014/main" id="{7F2FDEEF-BA15-2D76-79FF-FEFC57B096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spTree>
    <p:extLst>
      <p:ext uri="{BB962C8B-B14F-4D97-AF65-F5344CB8AC3E}">
        <p14:creationId xmlns:p14="http://schemas.microsoft.com/office/powerpoint/2010/main" val="1257194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1" name="Imagen 10" descr="Imagen en blanco y negro&#10;&#10;Descripción generada automáticamente con confianza baja">
            <a:extLst>
              <a:ext uri="{FF2B5EF4-FFF2-40B4-BE49-F238E27FC236}">
                <a16:creationId xmlns:a16="http://schemas.microsoft.com/office/drawing/2014/main" id="{7100C693-E6B2-33A3-C3EE-7B01DA10927C}"/>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47D7200-9D35-EF3A-7AB9-92E5993D4C64}"/>
              </a:ext>
            </a:extLst>
          </p:cNvPr>
          <p:cNvSpPr>
            <a:spLocks noGrp="1"/>
          </p:cNvSpPr>
          <p:nvPr>
            <p:ph type="title"/>
          </p:nvPr>
        </p:nvSpPr>
        <p:spPr>
          <a:xfrm>
            <a:off x="3213463" y="365125"/>
            <a:ext cx="8140336" cy="1325563"/>
          </a:xfrm>
        </p:spPr>
        <p:txBody>
          <a:bodyPr>
            <a:normAutofit/>
          </a:bodyPr>
          <a:lstStyle>
            <a:lvl1pPr>
              <a:defRPr sz="3900">
                <a:solidFill>
                  <a:schemeClr val="accent3"/>
                </a:solidFill>
              </a:defRPr>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9D649D44-9EBB-B4EC-420A-00020DC21C5B}"/>
              </a:ext>
            </a:extLst>
          </p:cNvPr>
          <p:cNvSpPr>
            <a:spLocks noGrp="1"/>
          </p:cNvSpPr>
          <p:nvPr>
            <p:ph idx="1"/>
          </p:nvPr>
        </p:nvSpPr>
        <p:spPr/>
        <p:txBody>
          <a:bodyPr>
            <a:normAutofit/>
          </a:bodyPr>
          <a:lstStyle>
            <a:lvl1pPr>
              <a:defRPr sz="1800">
                <a:solidFill>
                  <a:schemeClr val="tx1">
                    <a:lumMod val="75000"/>
                    <a:lumOff val="25000"/>
                  </a:schemeClr>
                </a:solidFill>
              </a:defRPr>
            </a:lvl1pPr>
            <a:lvl2pPr>
              <a:defRPr sz="1800">
                <a:solidFill>
                  <a:schemeClr val="tx1">
                    <a:lumMod val="75000"/>
                    <a:lumOff val="25000"/>
                  </a:schemeClr>
                </a:solidFill>
              </a:defRPr>
            </a:lvl2pPr>
            <a:lvl3pPr>
              <a:defRPr sz="18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descr="Diagrama&#10;&#10;Descripción generada automáticamente">
            <a:extLst>
              <a:ext uri="{FF2B5EF4-FFF2-40B4-BE49-F238E27FC236}">
                <a16:creationId xmlns:a16="http://schemas.microsoft.com/office/drawing/2014/main" id="{3D727F6C-37F1-8F46-7777-9356DDB3AF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6" name="Imagen 5">
            <a:extLst>
              <a:ext uri="{FF2B5EF4-FFF2-40B4-BE49-F238E27FC236}">
                <a16:creationId xmlns:a16="http://schemas.microsoft.com/office/drawing/2014/main" id="{B05028A7-54FB-8169-F357-3F9F4FBC0E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208663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 (subtema)">
    <p:spTree>
      <p:nvGrpSpPr>
        <p:cNvPr id="1" name=""/>
        <p:cNvGrpSpPr/>
        <p:nvPr/>
      </p:nvGrpSpPr>
      <p:grpSpPr>
        <a:xfrm>
          <a:off x="0" y="0"/>
          <a:ext cx="0" cy="0"/>
          <a:chOff x="0" y="0"/>
          <a:chExt cx="0" cy="0"/>
        </a:xfrm>
      </p:grpSpPr>
      <p:pic>
        <p:nvPicPr>
          <p:cNvPr id="9" name="Imagen 8" descr="Un dibujo de una persona&#10;&#10;Descripción generada automáticamente con confianza baja">
            <a:extLst>
              <a:ext uri="{FF2B5EF4-FFF2-40B4-BE49-F238E27FC236}">
                <a16:creationId xmlns:a16="http://schemas.microsoft.com/office/drawing/2014/main" id="{FF68FE8B-1894-80A3-4150-F85A10AAF08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586AA52-0269-C83B-6875-38CA3CAB7F51}"/>
              </a:ext>
            </a:extLst>
          </p:cNvPr>
          <p:cNvSpPr>
            <a:spLocks noGrp="1"/>
          </p:cNvSpPr>
          <p:nvPr>
            <p:ph type="title" hasCustomPrompt="1"/>
          </p:nvPr>
        </p:nvSpPr>
        <p:spPr>
          <a:xfrm>
            <a:off x="239667" y="2063931"/>
            <a:ext cx="8129269" cy="2124892"/>
          </a:xfrm>
        </p:spPr>
        <p:txBody>
          <a:bodyPr anchor="b">
            <a:normAutofit/>
          </a:bodyPr>
          <a:lstStyle>
            <a:lvl1pPr>
              <a:defRPr sz="4800">
                <a:solidFill>
                  <a:schemeClr val="accent1"/>
                </a:solidFill>
              </a:defRPr>
            </a:lvl1pPr>
          </a:lstStyle>
          <a:p>
            <a:r>
              <a:rPr lang="es-ES" dirty="0"/>
              <a:t>Haga clic para modificar el estilo de subtítulo del patrón</a:t>
            </a:r>
            <a:endParaRPr lang="es-MX" dirty="0"/>
          </a:p>
        </p:txBody>
      </p:sp>
      <p:pic>
        <p:nvPicPr>
          <p:cNvPr id="11" name="Imagen 10" descr="Diagrama&#10;&#10;Descripción generada automáticamente">
            <a:extLst>
              <a:ext uri="{FF2B5EF4-FFF2-40B4-BE49-F238E27FC236}">
                <a16:creationId xmlns:a16="http://schemas.microsoft.com/office/drawing/2014/main" id="{8B6D079E-642E-BA28-52D3-D2CDB1191F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9893101" y="206710"/>
            <a:ext cx="1843779" cy="929169"/>
          </a:xfrm>
          <a:prstGeom prst="rect">
            <a:avLst/>
          </a:prstGeom>
        </p:spPr>
      </p:pic>
    </p:spTree>
    <p:extLst>
      <p:ext uri="{BB962C8B-B14F-4D97-AF65-F5344CB8AC3E}">
        <p14:creationId xmlns:p14="http://schemas.microsoft.com/office/powerpoint/2010/main" val="388817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descr="Imagen en blanco y negro&#10;&#10;Descripción generada automáticamente con confianza baja">
            <a:extLst>
              <a:ext uri="{FF2B5EF4-FFF2-40B4-BE49-F238E27FC236}">
                <a16:creationId xmlns:a16="http://schemas.microsoft.com/office/drawing/2014/main" id="{9929A489-0D62-C1D2-7E58-B0D969FAA760}"/>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3A24B00-2B8E-5AC6-183F-F0C0041326B2}"/>
              </a:ext>
            </a:extLst>
          </p:cNvPr>
          <p:cNvSpPr>
            <a:spLocks noGrp="1"/>
          </p:cNvSpPr>
          <p:nvPr>
            <p:ph type="title"/>
          </p:nvPr>
        </p:nvSpPr>
        <p:spPr>
          <a:xfrm>
            <a:off x="3204754" y="365125"/>
            <a:ext cx="8149045" cy="1325563"/>
          </a:xfrm>
        </p:spPr>
        <p:txBody>
          <a:bodyPr>
            <a:normAutofit/>
          </a:bodyPr>
          <a:lstStyle>
            <a:lvl1pPr>
              <a:defRPr sz="3900" b="0">
                <a:solidFill>
                  <a:schemeClr val="accent3"/>
                </a:solidFill>
              </a:defRPr>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3FFE5598-7BA5-EAE0-2AF0-ADCDDD835899}"/>
              </a:ext>
            </a:extLst>
          </p:cNvPr>
          <p:cNvSpPr>
            <a:spLocks noGrp="1"/>
          </p:cNvSpPr>
          <p:nvPr>
            <p:ph sz="half" idx="1"/>
          </p:nvPr>
        </p:nvSpPr>
        <p:spPr>
          <a:xfrm>
            <a:off x="838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contenido 3">
            <a:extLst>
              <a:ext uri="{FF2B5EF4-FFF2-40B4-BE49-F238E27FC236}">
                <a16:creationId xmlns:a16="http://schemas.microsoft.com/office/drawing/2014/main" id="{286F9F52-59EA-F7B6-0236-B12B98C92BDA}"/>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9" name="Imagen 8" descr="Diagrama&#10;&#10;Descripción generada automáticamente">
            <a:extLst>
              <a:ext uri="{FF2B5EF4-FFF2-40B4-BE49-F238E27FC236}">
                <a16:creationId xmlns:a16="http://schemas.microsoft.com/office/drawing/2014/main" id="{859ABB8F-2910-E27F-6C47-BE87DF2493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7" name="Imagen 6">
            <a:extLst>
              <a:ext uri="{FF2B5EF4-FFF2-40B4-BE49-F238E27FC236}">
                <a16:creationId xmlns:a16="http://schemas.microsoft.com/office/drawing/2014/main" id="{4861D03D-657C-4A30-045E-8AAB40427A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192812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Imagen en blanco y negro&#10;&#10;Descripción generada automáticamente con confianza baja">
            <a:extLst>
              <a:ext uri="{FF2B5EF4-FFF2-40B4-BE49-F238E27FC236}">
                <a16:creationId xmlns:a16="http://schemas.microsoft.com/office/drawing/2014/main" id="{B1ED5654-307C-7F14-85E8-0FAE12C7D69F}"/>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DCEFCA6-9734-B0BD-585B-A970C338711F}"/>
              </a:ext>
            </a:extLst>
          </p:cNvPr>
          <p:cNvSpPr>
            <a:spLocks noGrp="1"/>
          </p:cNvSpPr>
          <p:nvPr>
            <p:ph type="title"/>
          </p:nvPr>
        </p:nvSpPr>
        <p:spPr>
          <a:xfrm>
            <a:off x="2508068" y="365125"/>
            <a:ext cx="8847319" cy="1325563"/>
          </a:xfrm>
        </p:spPr>
        <p:txBody>
          <a:bodyPr>
            <a:normAutofit/>
          </a:bodyPr>
          <a:lstStyle>
            <a:lvl1pPr>
              <a:defRPr sz="3900">
                <a:solidFill>
                  <a:schemeClr val="accent3"/>
                </a:solidFill>
              </a:defRPr>
            </a:lvl1p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C346B7FF-9139-9133-3241-E1FC59D2A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0AB045F-6512-D3F2-5E74-E70FD4EA5801}"/>
              </a:ext>
            </a:extLst>
          </p:cNvPr>
          <p:cNvSpPr>
            <a:spLocks noGrp="1"/>
          </p:cNvSpPr>
          <p:nvPr>
            <p:ph sz="half" idx="2"/>
          </p:nvPr>
        </p:nvSpPr>
        <p:spPr>
          <a:xfrm>
            <a:off x="839788" y="2505075"/>
            <a:ext cx="5157787"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Marcador de texto 4">
            <a:extLst>
              <a:ext uri="{FF2B5EF4-FFF2-40B4-BE49-F238E27FC236}">
                <a16:creationId xmlns:a16="http://schemas.microsoft.com/office/drawing/2014/main" id="{B237C66E-2398-3E3E-3088-3C1FC1D86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144178-B2C7-FBEB-08AA-46C438A01CD1}"/>
              </a:ext>
            </a:extLst>
          </p:cNvPr>
          <p:cNvSpPr>
            <a:spLocks noGrp="1"/>
          </p:cNvSpPr>
          <p:nvPr>
            <p:ph sz="quarter" idx="4"/>
          </p:nvPr>
        </p:nvSpPr>
        <p:spPr>
          <a:xfrm>
            <a:off x="6172200" y="2505075"/>
            <a:ext cx="5183188"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1" name="Imagen 10" descr="Diagrama&#10;&#10;Descripción generada automáticamente">
            <a:extLst>
              <a:ext uri="{FF2B5EF4-FFF2-40B4-BE49-F238E27FC236}">
                <a16:creationId xmlns:a16="http://schemas.microsoft.com/office/drawing/2014/main" id="{D08E8703-6CC7-2031-6EBB-D71D4532F7B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12" name="Imagen 11">
            <a:extLst>
              <a:ext uri="{FF2B5EF4-FFF2-40B4-BE49-F238E27FC236}">
                <a16:creationId xmlns:a16="http://schemas.microsoft.com/office/drawing/2014/main" id="{4E6FF316-EE75-6AC3-CAA5-14A63101FA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186137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Imagen en blanco y negro&#10;&#10;Descripción generada automáticamente con confianza baja">
            <a:extLst>
              <a:ext uri="{FF2B5EF4-FFF2-40B4-BE49-F238E27FC236}">
                <a16:creationId xmlns:a16="http://schemas.microsoft.com/office/drawing/2014/main" id="{7C97CF65-FD9E-2682-6F87-780A2C64FAFA}"/>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9C72E40-2D62-09FD-4A89-58EF310AA7EF}"/>
              </a:ext>
            </a:extLst>
          </p:cNvPr>
          <p:cNvSpPr>
            <a:spLocks noGrp="1"/>
          </p:cNvSpPr>
          <p:nvPr>
            <p:ph type="title"/>
          </p:nvPr>
        </p:nvSpPr>
        <p:spPr>
          <a:xfrm>
            <a:off x="2499360" y="365125"/>
            <a:ext cx="8854440" cy="1325563"/>
          </a:xfrm>
        </p:spPr>
        <p:txBody>
          <a:bodyPr>
            <a:normAutofit/>
          </a:bodyPr>
          <a:lstStyle>
            <a:lvl1pPr>
              <a:defRPr sz="3900">
                <a:solidFill>
                  <a:schemeClr val="accent3"/>
                </a:solidFill>
              </a:defRPr>
            </a:lvl1pPr>
          </a:lstStyle>
          <a:p>
            <a:r>
              <a:rPr lang="es-ES" dirty="0"/>
              <a:t>Haga clic para modificar el estilo de título del patrón</a:t>
            </a:r>
            <a:endParaRPr lang="es-MX" dirty="0"/>
          </a:p>
        </p:txBody>
      </p:sp>
      <p:pic>
        <p:nvPicPr>
          <p:cNvPr id="7" name="Imagen 6" descr="Diagrama&#10;&#10;Descripción generada automáticamente">
            <a:extLst>
              <a:ext uri="{FF2B5EF4-FFF2-40B4-BE49-F238E27FC236}">
                <a16:creationId xmlns:a16="http://schemas.microsoft.com/office/drawing/2014/main" id="{5B0BA449-C3F8-BB33-56FB-72027F9B97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8" name="Imagen 7">
            <a:extLst>
              <a:ext uri="{FF2B5EF4-FFF2-40B4-BE49-F238E27FC236}">
                <a16:creationId xmlns:a16="http://schemas.microsoft.com/office/drawing/2014/main" id="{2B4B0CFF-79DE-17F6-A0C8-2E7E721FE3A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39644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Imagen en blanco y negro&#10;&#10;Descripción generada automáticamente con confianza baja">
            <a:extLst>
              <a:ext uri="{FF2B5EF4-FFF2-40B4-BE49-F238E27FC236}">
                <a16:creationId xmlns:a16="http://schemas.microsoft.com/office/drawing/2014/main" id="{8E851B6C-66CE-B915-773A-24B572128C3A}"/>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761BA3D-4FC6-5DB3-C75D-3773565D76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pic>
        <p:nvPicPr>
          <p:cNvPr id="7" name="Imagen 6">
            <a:extLst>
              <a:ext uri="{FF2B5EF4-FFF2-40B4-BE49-F238E27FC236}">
                <a16:creationId xmlns:a16="http://schemas.microsoft.com/office/drawing/2014/main" id="{7C451007-33E9-2FC4-4CBE-9E10CA12D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9562038" y="5982244"/>
            <a:ext cx="2665912" cy="826382"/>
          </a:xfrm>
          <a:prstGeom prst="rect">
            <a:avLst/>
          </a:prstGeom>
        </p:spPr>
      </p:pic>
      <p:pic>
        <p:nvPicPr>
          <p:cNvPr id="8" name="Imagen 7" descr="Diagrama&#10;&#10;Descripción generada automáticamente">
            <a:extLst>
              <a:ext uri="{FF2B5EF4-FFF2-40B4-BE49-F238E27FC236}">
                <a16:creationId xmlns:a16="http://schemas.microsoft.com/office/drawing/2014/main" id="{85135098-B2D8-F84B-76F0-916E5EF2077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spTree>
    <p:extLst>
      <p:ext uri="{BB962C8B-B14F-4D97-AF65-F5344CB8AC3E}">
        <p14:creationId xmlns:p14="http://schemas.microsoft.com/office/powerpoint/2010/main" val="440832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Imagen en blanco y negro&#10;&#10;Descripción generada automáticamente con confianza baja">
            <a:extLst>
              <a:ext uri="{FF2B5EF4-FFF2-40B4-BE49-F238E27FC236}">
                <a16:creationId xmlns:a16="http://schemas.microsoft.com/office/drawing/2014/main" id="{91715440-AB8A-7928-E283-E3A23630029C}"/>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D19C089-E48D-8D04-B8E9-661B084F4BB8}"/>
              </a:ext>
            </a:extLst>
          </p:cNvPr>
          <p:cNvSpPr>
            <a:spLocks noGrp="1"/>
          </p:cNvSpPr>
          <p:nvPr>
            <p:ph type="title"/>
          </p:nvPr>
        </p:nvSpPr>
        <p:spPr>
          <a:xfrm>
            <a:off x="1189060" y="989012"/>
            <a:ext cx="3932237" cy="1600200"/>
          </a:xfrm>
        </p:spPr>
        <p:txBody>
          <a:bodyPr anchor="b"/>
          <a:lstStyle>
            <a:lvl1pPr>
              <a:defRPr sz="3200">
                <a:solidFill>
                  <a:schemeClr val="accent3"/>
                </a:solidFill>
              </a:defRPr>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53064D8F-EE65-514B-147D-E394C15F6A9E}"/>
              </a:ext>
            </a:extLst>
          </p:cNvPr>
          <p:cNvSpPr>
            <a:spLocks noGrp="1"/>
          </p:cNvSpPr>
          <p:nvPr>
            <p:ph idx="1"/>
          </p:nvPr>
        </p:nvSpPr>
        <p:spPr>
          <a:xfrm>
            <a:off x="5470570" y="1527176"/>
            <a:ext cx="6172200" cy="4673328"/>
          </a:xfrm>
        </p:spPr>
        <p:txBody>
          <a:bodyPr/>
          <a:lstStyle>
            <a:lvl1pPr>
              <a:defRPr sz="3200">
                <a:solidFill>
                  <a:schemeClr val="accent3"/>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texto 3">
            <a:extLst>
              <a:ext uri="{FF2B5EF4-FFF2-40B4-BE49-F238E27FC236}">
                <a16:creationId xmlns:a16="http://schemas.microsoft.com/office/drawing/2014/main" id="{E3932EAB-752A-1473-1BE0-AB21B4D34DDB}"/>
              </a:ext>
            </a:extLst>
          </p:cNvPr>
          <p:cNvSpPr>
            <a:spLocks noGrp="1"/>
          </p:cNvSpPr>
          <p:nvPr>
            <p:ph type="body" sz="half" idx="2"/>
          </p:nvPr>
        </p:nvSpPr>
        <p:spPr>
          <a:xfrm>
            <a:off x="1189060" y="2589212"/>
            <a:ext cx="3932237" cy="3611291"/>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pic>
        <p:nvPicPr>
          <p:cNvPr id="9" name="Imagen 8" descr="Diagrama&#10;&#10;Descripción generada automáticamente">
            <a:extLst>
              <a:ext uri="{FF2B5EF4-FFF2-40B4-BE49-F238E27FC236}">
                <a16:creationId xmlns:a16="http://schemas.microsoft.com/office/drawing/2014/main" id="{699560FF-6909-D7C6-34BE-BA65A0C197A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pic>
        <p:nvPicPr>
          <p:cNvPr id="10" name="Imagen 9">
            <a:extLst>
              <a:ext uri="{FF2B5EF4-FFF2-40B4-BE49-F238E27FC236}">
                <a16:creationId xmlns:a16="http://schemas.microsoft.com/office/drawing/2014/main" id="{D01575B7-1C8F-39C6-490C-1EBDE89395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25663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pic>
        <p:nvPicPr>
          <p:cNvPr id="8" name="Imagen 7" descr="Imagen en blanco y negro&#10;&#10;Descripción generada automáticamente con confianza baja">
            <a:extLst>
              <a:ext uri="{FF2B5EF4-FFF2-40B4-BE49-F238E27FC236}">
                <a16:creationId xmlns:a16="http://schemas.microsoft.com/office/drawing/2014/main" id="{0DE8848F-F21B-28FC-F62A-FA61EE031C32}"/>
              </a:ext>
            </a:extLst>
          </p:cNvPr>
          <p:cNvPicPr>
            <a:picLocks noGrp="1" noRot="1" noChangeAspect="1" noMove="1" noResize="1" noEditPoints="1" noAdjustHandles="1" noChangeArrowheads="1" noChangeShapeType="1" noCrop="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posición de imagen 2">
            <a:extLst>
              <a:ext uri="{FF2B5EF4-FFF2-40B4-BE49-F238E27FC236}">
                <a16:creationId xmlns:a16="http://schemas.microsoft.com/office/drawing/2014/main" id="{37D436DF-A7A3-88F4-AA0B-B45955FF3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pic>
        <p:nvPicPr>
          <p:cNvPr id="9" name="Imagen 8" descr="Diagrama&#10;&#10;Descripción generada automáticamente">
            <a:extLst>
              <a:ext uri="{FF2B5EF4-FFF2-40B4-BE49-F238E27FC236}">
                <a16:creationId xmlns:a16="http://schemas.microsoft.com/office/drawing/2014/main" id="{1912233B-2568-3A05-9BA2-95A2ECBBC1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4652" b="24953"/>
          <a:stretch/>
        </p:blipFill>
        <p:spPr>
          <a:xfrm>
            <a:off x="60960" y="168111"/>
            <a:ext cx="2035628" cy="1025851"/>
          </a:xfrm>
          <a:prstGeom prst="rect">
            <a:avLst/>
          </a:prstGeom>
        </p:spPr>
      </p:pic>
      <p:sp>
        <p:nvSpPr>
          <p:cNvPr id="10" name="Título 1">
            <a:extLst>
              <a:ext uri="{FF2B5EF4-FFF2-40B4-BE49-F238E27FC236}">
                <a16:creationId xmlns:a16="http://schemas.microsoft.com/office/drawing/2014/main" id="{735276DF-6FF3-7737-2787-7724767452DF}"/>
              </a:ext>
            </a:extLst>
          </p:cNvPr>
          <p:cNvSpPr>
            <a:spLocks noGrp="1"/>
          </p:cNvSpPr>
          <p:nvPr>
            <p:ph type="title"/>
          </p:nvPr>
        </p:nvSpPr>
        <p:spPr>
          <a:xfrm>
            <a:off x="1189060" y="989012"/>
            <a:ext cx="3932237" cy="1600200"/>
          </a:xfrm>
        </p:spPr>
        <p:txBody>
          <a:bodyPr anchor="b"/>
          <a:lstStyle>
            <a:lvl1pPr>
              <a:defRPr sz="3200">
                <a:solidFill>
                  <a:schemeClr val="accent3"/>
                </a:solidFill>
              </a:defRPr>
            </a:lvl1pPr>
          </a:lstStyle>
          <a:p>
            <a:r>
              <a:rPr lang="es-ES" dirty="0"/>
              <a:t>Haga clic para modificar el estilo de título del patrón</a:t>
            </a:r>
            <a:endParaRPr lang="es-MX" dirty="0"/>
          </a:p>
        </p:txBody>
      </p:sp>
      <p:sp>
        <p:nvSpPr>
          <p:cNvPr id="11" name="Marcador de texto 3">
            <a:extLst>
              <a:ext uri="{FF2B5EF4-FFF2-40B4-BE49-F238E27FC236}">
                <a16:creationId xmlns:a16="http://schemas.microsoft.com/office/drawing/2014/main" id="{2ED7F8EC-1B6A-4693-AB3A-AFAA0ACA980C}"/>
              </a:ext>
            </a:extLst>
          </p:cNvPr>
          <p:cNvSpPr>
            <a:spLocks noGrp="1"/>
          </p:cNvSpPr>
          <p:nvPr>
            <p:ph type="body" sz="half" idx="2"/>
          </p:nvPr>
        </p:nvSpPr>
        <p:spPr>
          <a:xfrm>
            <a:off x="1189060" y="2589212"/>
            <a:ext cx="3932237" cy="3611291"/>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pic>
        <p:nvPicPr>
          <p:cNvPr id="12" name="Imagen 11">
            <a:extLst>
              <a:ext uri="{FF2B5EF4-FFF2-40B4-BE49-F238E27FC236}">
                <a16:creationId xmlns:a16="http://schemas.microsoft.com/office/drawing/2014/main" id="{CDC0DF50-720E-56CB-A9E3-7F8C92E7EA5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2" y="5982244"/>
            <a:ext cx="2665912" cy="826382"/>
          </a:xfrm>
          <a:prstGeom prst="rect">
            <a:avLst/>
          </a:prstGeom>
        </p:spPr>
      </p:pic>
    </p:spTree>
    <p:extLst>
      <p:ext uri="{BB962C8B-B14F-4D97-AF65-F5344CB8AC3E}">
        <p14:creationId xmlns:p14="http://schemas.microsoft.com/office/powerpoint/2010/main" val="54926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B94F604-4686-EEB5-7560-EB9989F6C6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FB2C616-F836-22C3-A1F9-005014A8B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fecha 3">
            <a:extLst>
              <a:ext uri="{FF2B5EF4-FFF2-40B4-BE49-F238E27FC236}">
                <a16:creationId xmlns:a16="http://schemas.microsoft.com/office/drawing/2014/main" id="{8EC52AA8-C9F1-AFE5-B513-D1C69BACD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3A4FB4-A219-4175-8CE1-DB787E5E5773}" type="datetimeFigureOut">
              <a:rPr lang="es-MX" smtClean="0"/>
              <a:t>14/08/2024</a:t>
            </a:fld>
            <a:endParaRPr lang="es-MX"/>
          </a:p>
        </p:txBody>
      </p:sp>
      <p:sp>
        <p:nvSpPr>
          <p:cNvPr id="5" name="Marcador de pie de página 4">
            <a:extLst>
              <a:ext uri="{FF2B5EF4-FFF2-40B4-BE49-F238E27FC236}">
                <a16:creationId xmlns:a16="http://schemas.microsoft.com/office/drawing/2014/main" id="{FF4F86D4-56C7-D4D6-85C3-9CB06D4920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76769BC6-061C-F9D6-7ECE-802E884E4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20B12C-28C1-4FFA-A2DD-6C1DF44C4112}" type="slidenum">
              <a:rPr lang="es-MX" smtClean="0"/>
              <a:t>‹Nº›</a:t>
            </a:fld>
            <a:endParaRPr lang="es-MX"/>
          </a:p>
        </p:txBody>
      </p:sp>
    </p:spTree>
    <p:extLst>
      <p:ext uri="{BB962C8B-B14F-4D97-AF65-F5344CB8AC3E}">
        <p14:creationId xmlns:p14="http://schemas.microsoft.com/office/powerpoint/2010/main" val="342174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2.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eecatalog.com/sensors/2018/01/04/emerging-mems-and-sensor-technologies/" TargetMode="External"/><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vinculate.concytec.gob.pe/niveles-de-madurez/"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2935F04-60CB-C36C-C792-1A1991451511}"/>
              </a:ext>
            </a:extLst>
          </p:cNvPr>
          <p:cNvSpPr>
            <a:spLocks noGrp="1"/>
          </p:cNvSpPr>
          <p:nvPr>
            <p:ph type="title"/>
          </p:nvPr>
        </p:nvSpPr>
        <p:spPr/>
        <p:txBody>
          <a:bodyPr/>
          <a:lstStyle/>
          <a:p>
            <a:r>
              <a:rPr lang="es-MX" dirty="0"/>
              <a:t>Conceptos básicos de innovación</a:t>
            </a:r>
            <a:br>
              <a:rPr lang="es-MX" dirty="0"/>
            </a:br>
            <a:r>
              <a:rPr lang="es-MX" dirty="0"/>
              <a:t>Agosto de 2024</a:t>
            </a:r>
          </a:p>
        </p:txBody>
      </p:sp>
    </p:spTree>
    <p:extLst>
      <p:ext uri="{BB962C8B-B14F-4D97-AF65-F5344CB8AC3E}">
        <p14:creationId xmlns:p14="http://schemas.microsoft.com/office/powerpoint/2010/main" val="308663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F7CAF-EAF0-0E46-A6C5-6172186D6D2C}"/>
              </a:ext>
            </a:extLst>
          </p:cNvPr>
          <p:cNvSpPr>
            <a:spLocks noGrp="1"/>
          </p:cNvSpPr>
          <p:nvPr>
            <p:ph type="title"/>
          </p:nvPr>
        </p:nvSpPr>
        <p:spPr/>
        <p:txBody>
          <a:bodyPr/>
          <a:lstStyle/>
          <a:p>
            <a:r>
              <a:rPr lang="es-MX" dirty="0"/>
              <a:t>Innovación no es…</a:t>
            </a:r>
          </a:p>
        </p:txBody>
      </p:sp>
      <p:sp>
        <p:nvSpPr>
          <p:cNvPr id="3" name="Marcador de contenido 2">
            <a:extLst>
              <a:ext uri="{FF2B5EF4-FFF2-40B4-BE49-F238E27FC236}">
                <a16:creationId xmlns:a16="http://schemas.microsoft.com/office/drawing/2014/main" id="{443ACAB3-FC8A-8E4C-8FC9-B4AC0B028DA8}"/>
              </a:ext>
            </a:extLst>
          </p:cNvPr>
          <p:cNvSpPr>
            <a:spLocks noGrp="1"/>
          </p:cNvSpPr>
          <p:nvPr>
            <p:ph idx="1"/>
          </p:nvPr>
        </p:nvSpPr>
        <p:spPr/>
        <p:txBody>
          <a:bodyPr/>
          <a:lstStyle/>
          <a:p>
            <a:r>
              <a:rPr lang="es-MX" dirty="0"/>
              <a:t>Tener muchas patentes</a:t>
            </a:r>
          </a:p>
          <a:p>
            <a:r>
              <a:rPr lang="es-MX" dirty="0"/>
              <a:t>Comprar máquinas más grandes</a:t>
            </a:r>
          </a:p>
          <a:p>
            <a:r>
              <a:rPr lang="es-MX" dirty="0"/>
              <a:t>Hacer estudios de factibilidad </a:t>
            </a:r>
          </a:p>
          <a:p>
            <a:r>
              <a:rPr lang="es-MX" dirty="0"/>
              <a:t>Aumentar las inversiones en infraestructura</a:t>
            </a:r>
          </a:p>
          <a:p>
            <a:r>
              <a:rPr lang="es-MX" dirty="0"/>
              <a:t>Ponerle una marca a un producto</a:t>
            </a:r>
          </a:p>
          <a:p>
            <a:r>
              <a:rPr lang="es-MX" dirty="0"/>
              <a:t>Maquilar un producto para otra empresa</a:t>
            </a:r>
          </a:p>
          <a:p>
            <a:r>
              <a:rPr lang="es-MX" dirty="0"/>
              <a:t>Obtener una certificación ISO</a:t>
            </a:r>
          </a:p>
        </p:txBody>
      </p:sp>
    </p:spTree>
    <p:extLst>
      <p:ext uri="{BB962C8B-B14F-4D97-AF65-F5344CB8AC3E}">
        <p14:creationId xmlns:p14="http://schemas.microsoft.com/office/powerpoint/2010/main" val="3983019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3B1CA-7832-384D-AF55-079D3371373B}"/>
              </a:ext>
            </a:extLst>
          </p:cNvPr>
          <p:cNvSpPr>
            <a:spLocks noGrp="1"/>
          </p:cNvSpPr>
          <p:nvPr>
            <p:ph type="title"/>
          </p:nvPr>
        </p:nvSpPr>
        <p:spPr/>
        <p:txBody>
          <a:bodyPr/>
          <a:lstStyle/>
          <a:p>
            <a:r>
              <a:rPr lang="es-MX" dirty="0"/>
              <a:t>¿Para qué innovar?</a:t>
            </a:r>
          </a:p>
        </p:txBody>
      </p:sp>
      <p:sp>
        <p:nvSpPr>
          <p:cNvPr id="3" name="Marcador de contenido 2">
            <a:extLst>
              <a:ext uri="{FF2B5EF4-FFF2-40B4-BE49-F238E27FC236}">
                <a16:creationId xmlns:a16="http://schemas.microsoft.com/office/drawing/2014/main" id="{811DAF7A-9E60-2245-A31D-DBAD2C36D5EE}"/>
              </a:ext>
            </a:extLst>
          </p:cNvPr>
          <p:cNvSpPr>
            <a:spLocks noGrp="1"/>
          </p:cNvSpPr>
          <p:nvPr>
            <p:ph idx="1"/>
          </p:nvPr>
        </p:nvSpPr>
        <p:spPr>
          <a:xfrm>
            <a:off x="1175657" y="2090057"/>
            <a:ext cx="9035143" cy="4036107"/>
          </a:xfrm>
        </p:spPr>
        <p:txBody>
          <a:bodyPr>
            <a:normAutofit/>
          </a:bodyPr>
          <a:lstStyle/>
          <a:p>
            <a:r>
              <a:rPr lang="es-MX" dirty="0"/>
              <a:t>Reducción de costos e incremento de margen de utilidad</a:t>
            </a:r>
          </a:p>
          <a:p>
            <a:r>
              <a:rPr lang="es-MX" dirty="0"/>
              <a:t>Generación de productos nuevos o mejorados que satisfagan necesidades o demandas explícitas del mercado </a:t>
            </a:r>
          </a:p>
          <a:p>
            <a:r>
              <a:rPr lang="es-MX" dirty="0"/>
              <a:t>Generación de servicios nuevos o mejorados  </a:t>
            </a:r>
          </a:p>
          <a:p>
            <a:r>
              <a:rPr lang="es-MX" dirty="0"/>
              <a:t>Mejora de procesos de producción que permitan lograr mayores rendimientos y productividad </a:t>
            </a:r>
          </a:p>
          <a:p>
            <a:r>
              <a:rPr lang="es-MX" dirty="0"/>
              <a:t>Mejorar la  logística de las operaciones, con el objetivo de  aumentar la eficiencia en el manejo de todo tipo de materiales y surtir oportunamente los mercados  </a:t>
            </a:r>
          </a:p>
          <a:p>
            <a:r>
              <a:rPr lang="es-MX" dirty="0"/>
              <a:t>Reducción o eliminación de contaminantes y desperdicios</a:t>
            </a:r>
          </a:p>
          <a:p>
            <a:r>
              <a:rPr lang="es-MX" dirty="0"/>
              <a:t>Nuevos modelos de negocio: organización y comercialización</a:t>
            </a:r>
          </a:p>
        </p:txBody>
      </p:sp>
    </p:spTree>
    <p:extLst>
      <p:ext uri="{BB962C8B-B14F-4D97-AF65-F5344CB8AC3E}">
        <p14:creationId xmlns:p14="http://schemas.microsoft.com/office/powerpoint/2010/main" val="86226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37BC37C-6ED5-A6D6-5565-E6685B80FB76}"/>
              </a:ext>
            </a:extLst>
          </p:cNvPr>
          <p:cNvSpPr txBox="1"/>
          <p:nvPr/>
        </p:nvSpPr>
        <p:spPr>
          <a:xfrm>
            <a:off x="1425039" y="1330037"/>
            <a:ext cx="10046525" cy="4524315"/>
          </a:xfrm>
          <a:prstGeom prst="rect">
            <a:avLst/>
          </a:prstGeom>
          <a:noFill/>
        </p:spPr>
        <p:txBody>
          <a:bodyPr wrap="square">
            <a:spAutoFit/>
          </a:bodyPr>
          <a:lstStyle/>
          <a:p>
            <a:pPr algn="just" eaLnBrk="1" hangingPunct="1"/>
            <a:r>
              <a:rPr lang="es-MX" altLang="es-MX" sz="1800" dirty="0">
                <a:latin typeface="Arial" panose="020B0604020202020204" pitchFamily="34" charset="0"/>
              </a:rPr>
              <a:t>En la </a:t>
            </a:r>
            <a:r>
              <a:rPr lang="es-MX" altLang="es-MX" sz="1800" b="1" dirty="0">
                <a:latin typeface="Arial" panose="020B0604020202020204" pitchFamily="34" charset="0"/>
              </a:rPr>
              <a:t>innovación la generación de valor es la meta</a:t>
            </a:r>
            <a:r>
              <a:rPr lang="es-MX" altLang="es-MX" sz="1800" dirty="0">
                <a:latin typeface="Arial" panose="020B0604020202020204" pitchFamily="34" charset="0"/>
              </a:rPr>
              <a:t>; si ésta no se logra, podrá hablarse de que se han realizado quizás actividades innovadoras, pero nunca de innovación. El cambio es la vía que permite conducir hacia ese valor añadido y </a:t>
            </a:r>
            <a:r>
              <a:rPr lang="es-MX" altLang="es-MX" sz="1800" b="1" dirty="0">
                <a:latin typeface="Arial" panose="020B0604020202020204" pitchFamily="34" charset="0"/>
              </a:rPr>
              <a:t>el conocimiento es la base que permite concebir y llevar a buen término el cambio</a:t>
            </a:r>
            <a:r>
              <a:rPr lang="es-MX" altLang="es-MX" sz="1800" dirty="0">
                <a:latin typeface="Arial" panose="020B0604020202020204" pitchFamily="34" charset="0"/>
              </a:rPr>
              <a:t>. (Fundación Cotec, 2006)”.</a:t>
            </a:r>
          </a:p>
          <a:p>
            <a:pPr algn="just" eaLnBrk="1" hangingPunct="1"/>
            <a:endParaRPr lang="es-MX" altLang="es-MX" dirty="0">
              <a:latin typeface="Arial" panose="020B0604020202020204" pitchFamily="34" charset="0"/>
            </a:endParaRPr>
          </a:p>
          <a:p>
            <a:pPr algn="just" eaLnBrk="1" hangingPunct="1"/>
            <a:r>
              <a:rPr lang="es-MX" b="1" dirty="0"/>
              <a:t>La innovación radical es como una revolución en el mercado.</a:t>
            </a:r>
            <a:r>
              <a:rPr lang="es-MX" dirty="0"/>
              <a:t> Implica crear productos, servicios o modelos de negocio completamente nuevos que desafían el status quo y transforman industrias enteras.</a:t>
            </a:r>
            <a:endParaRPr lang="es-MX" altLang="es-MX" sz="1800" dirty="0">
              <a:latin typeface="Arial" panose="020B0604020202020204" pitchFamily="34" charset="0"/>
            </a:endParaRPr>
          </a:p>
          <a:p>
            <a:pPr algn="just" eaLnBrk="1" hangingPunct="1"/>
            <a:endParaRPr lang="es-MX" altLang="es-MX" dirty="0">
              <a:latin typeface="Arial" panose="020B0604020202020204" pitchFamily="34" charset="0"/>
            </a:endParaRPr>
          </a:p>
          <a:p>
            <a:pPr algn="just" eaLnBrk="1" hangingPunct="1"/>
            <a:r>
              <a:rPr lang="es-MX" b="1" dirty="0"/>
              <a:t>La innovación gradual, también conocida como incremental, consiste en realizar pequeñas mejoras continuas a productos, servicios o procesos existentes.</a:t>
            </a:r>
            <a:r>
              <a:rPr lang="es-MX" dirty="0"/>
              <a:t> </a:t>
            </a:r>
            <a:endParaRPr lang="es-MX" altLang="es-MX" sz="1800" dirty="0">
              <a:latin typeface="Arial" panose="020B0604020202020204" pitchFamily="34" charset="0"/>
            </a:endParaRPr>
          </a:p>
          <a:p>
            <a:pPr algn="just" eaLnBrk="1" hangingPunct="1"/>
            <a:endParaRPr lang="es-MX" altLang="es-MX" dirty="0">
              <a:latin typeface="Arial" panose="020B0604020202020204" pitchFamily="34" charset="0"/>
            </a:endParaRPr>
          </a:p>
          <a:p>
            <a:pPr algn="just" eaLnBrk="1" hangingPunct="1"/>
            <a:r>
              <a:rPr lang="es-MX" b="1" dirty="0"/>
              <a:t>La innovación frugal es una filosofía de diseño y desarrollo que busca crear soluciones de alta calidad, pero a un costo significativamente menor.</a:t>
            </a:r>
            <a:r>
              <a:rPr lang="es-MX" dirty="0"/>
              <a:t> En lugar de enfocarse en características superfluas y tecnologías sofisticadas, la innovación frugal se centra en lo esencial: satisfacer las necesidades básicas de los usuarios de la manera más eficiente posible.</a:t>
            </a:r>
            <a:endParaRPr lang="es-MX" altLang="es-MX" sz="1800" dirty="0">
              <a:latin typeface="Arial" panose="020B0604020202020204" pitchFamily="34" charset="0"/>
            </a:endParaRPr>
          </a:p>
        </p:txBody>
      </p:sp>
    </p:spTree>
    <p:extLst>
      <p:ext uri="{BB962C8B-B14F-4D97-AF65-F5344CB8AC3E}">
        <p14:creationId xmlns:p14="http://schemas.microsoft.com/office/powerpoint/2010/main" val="258461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0641" y="303212"/>
            <a:ext cx="8037433" cy="1143000"/>
          </a:xfrm>
        </p:spPr>
        <p:txBody>
          <a:bodyPr anchor="ctr">
            <a:normAutofit/>
          </a:bodyPr>
          <a:lstStyle/>
          <a:p>
            <a:pPr algn="r"/>
            <a:r>
              <a:rPr lang="es-MX" sz="3600" dirty="0"/>
              <a:t>TIPOS de innovación:</a:t>
            </a:r>
            <a:br>
              <a:rPr lang="es-MX" sz="3600" dirty="0"/>
            </a:br>
            <a:r>
              <a:rPr lang="es-MX" sz="2400" dirty="0"/>
              <a:t>(según </a:t>
            </a:r>
            <a:r>
              <a:rPr lang="es-MX" sz="2400" i="1" dirty="0"/>
              <a:t>Manual de Oslo</a:t>
            </a:r>
            <a:r>
              <a:rPr lang="es-MX" sz="2400" dirty="0"/>
              <a:t>, OCDE)</a:t>
            </a:r>
          </a:p>
        </p:txBody>
      </p:sp>
      <p:graphicFrame>
        <p:nvGraphicFramePr>
          <p:cNvPr id="9" name="Marcador de contenido 4"/>
          <p:cNvGraphicFramePr>
            <a:graphicFrameLocks noGrp="1"/>
          </p:cNvGraphicFramePr>
          <p:nvPr>
            <p:ph idx="1"/>
            <p:extLst>
              <p:ext uri="{D42A27DB-BD31-4B8C-83A1-F6EECF244321}">
                <p14:modId xmlns:p14="http://schemas.microsoft.com/office/powerpoint/2010/main" val="3613310251"/>
              </p:ext>
            </p:extLst>
          </p:nvPr>
        </p:nvGraphicFramePr>
        <p:xfrm>
          <a:off x="1213857" y="1756589"/>
          <a:ext cx="9764285" cy="4598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219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2A889-7861-C941-9B3F-AF7ED5E8D2E7}"/>
              </a:ext>
            </a:extLst>
          </p:cNvPr>
          <p:cNvSpPr>
            <a:spLocks noGrp="1"/>
          </p:cNvSpPr>
          <p:nvPr>
            <p:ph type="title"/>
          </p:nvPr>
        </p:nvSpPr>
        <p:spPr>
          <a:xfrm>
            <a:off x="7234386" y="381799"/>
            <a:ext cx="4046190" cy="994410"/>
          </a:xfrm>
        </p:spPr>
        <p:txBody>
          <a:bodyPr anchor="ctr">
            <a:normAutofit/>
          </a:bodyPr>
          <a:lstStyle/>
          <a:p>
            <a:pPr algn="r"/>
            <a:r>
              <a:rPr lang="es-MX" sz="3800" b="1" dirty="0"/>
              <a:t>¿Sólo negocio?</a:t>
            </a:r>
          </a:p>
        </p:txBody>
      </p:sp>
      <p:graphicFrame>
        <p:nvGraphicFramePr>
          <p:cNvPr id="33" name="Marcador de contenido 2">
            <a:extLst>
              <a:ext uri="{FF2B5EF4-FFF2-40B4-BE49-F238E27FC236}">
                <a16:creationId xmlns:a16="http://schemas.microsoft.com/office/drawing/2014/main" id="{2D433571-5798-451A-BB14-1BBA5A5B2CDB}"/>
              </a:ext>
            </a:extLst>
          </p:cNvPr>
          <p:cNvGraphicFramePr>
            <a:graphicFrameLocks noGrp="1"/>
          </p:cNvGraphicFramePr>
          <p:nvPr>
            <p:ph idx="1"/>
            <p:extLst>
              <p:ext uri="{D42A27DB-BD31-4B8C-83A1-F6EECF244321}">
                <p14:modId xmlns:p14="http://schemas.microsoft.com/office/powerpoint/2010/main" val="24600618"/>
              </p:ext>
            </p:extLst>
          </p:nvPr>
        </p:nvGraphicFramePr>
        <p:xfrm>
          <a:off x="911424" y="1700809"/>
          <a:ext cx="10369152"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96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560CA-3B1E-5CAD-05EF-22902F9073ED}"/>
              </a:ext>
            </a:extLst>
          </p:cNvPr>
          <p:cNvSpPr>
            <a:spLocks noGrp="1"/>
          </p:cNvSpPr>
          <p:nvPr>
            <p:ph type="title"/>
          </p:nvPr>
        </p:nvSpPr>
        <p:spPr>
          <a:xfrm>
            <a:off x="7311718" y="795190"/>
            <a:ext cx="3898776" cy="685801"/>
          </a:xfrm>
        </p:spPr>
        <p:txBody>
          <a:bodyPr>
            <a:normAutofit/>
          </a:bodyPr>
          <a:lstStyle/>
          <a:p>
            <a:pPr algn="r"/>
            <a:r>
              <a:rPr lang="es-MX" sz="3500" dirty="0"/>
              <a:t>Innovación social</a:t>
            </a:r>
          </a:p>
        </p:txBody>
      </p:sp>
      <p:sp>
        <p:nvSpPr>
          <p:cNvPr id="3" name="Marcador de contenido 2">
            <a:extLst>
              <a:ext uri="{FF2B5EF4-FFF2-40B4-BE49-F238E27FC236}">
                <a16:creationId xmlns:a16="http://schemas.microsoft.com/office/drawing/2014/main" id="{1A8807FB-A050-7065-2251-0C87E53D5264}"/>
              </a:ext>
            </a:extLst>
          </p:cNvPr>
          <p:cNvSpPr>
            <a:spLocks noGrp="1"/>
          </p:cNvSpPr>
          <p:nvPr>
            <p:ph idx="1"/>
          </p:nvPr>
        </p:nvSpPr>
        <p:spPr>
          <a:xfrm>
            <a:off x="676275" y="2104256"/>
            <a:ext cx="10648950" cy="3773016"/>
          </a:xfrm>
        </p:spPr>
        <p:txBody>
          <a:bodyPr>
            <a:normAutofit/>
          </a:bodyPr>
          <a:lstStyle/>
          <a:p>
            <a:pPr marL="0" indent="0" algn="just">
              <a:lnSpc>
                <a:spcPct val="110000"/>
              </a:lnSpc>
              <a:buNone/>
            </a:pPr>
            <a:r>
              <a:rPr lang="es-MX" dirty="0"/>
              <a:t>La innovación social se define como todas aquellas ideas nuevas sobre productos, servicios y modelos que solucionan un problema social o cubren una necesidad de forma más eficaz y eficiente que las alternativas actuales, al mismo tiempo que establecen nuevas relaciones sociales y sinergias.</a:t>
            </a:r>
          </a:p>
          <a:p>
            <a:pPr marL="0" indent="0" algn="just">
              <a:lnSpc>
                <a:spcPct val="110000"/>
              </a:lnSpc>
              <a:buNone/>
            </a:pPr>
            <a:endParaRPr lang="es-MX" dirty="0"/>
          </a:p>
          <a:p>
            <a:pPr lvl="1" algn="just">
              <a:lnSpc>
                <a:spcPct val="110000"/>
              </a:lnSpc>
              <a:buClr>
                <a:schemeClr val="accent4">
                  <a:lumMod val="75000"/>
                </a:schemeClr>
              </a:buClr>
              <a:buFont typeface="Arial" panose="020B0604020202020204" pitchFamily="34" charset="0"/>
              <a:buChar char="•"/>
            </a:pPr>
            <a:r>
              <a:rPr lang="es-MX" dirty="0"/>
              <a:t>Dimensión medioambiental, económica, ética o cultural</a:t>
            </a:r>
          </a:p>
          <a:p>
            <a:pPr lvl="1" algn="just">
              <a:lnSpc>
                <a:spcPct val="110000"/>
              </a:lnSpc>
              <a:buClr>
                <a:schemeClr val="accent4">
                  <a:lumMod val="75000"/>
                </a:schemeClr>
              </a:buClr>
              <a:buFont typeface="Arial" panose="020B0604020202020204" pitchFamily="34" charset="0"/>
              <a:buChar char="•"/>
            </a:pPr>
            <a:r>
              <a:rPr lang="es-MX" dirty="0"/>
              <a:t>Visión sostenible a largo plazo</a:t>
            </a:r>
          </a:p>
          <a:p>
            <a:pPr lvl="1" algn="just">
              <a:lnSpc>
                <a:spcPct val="110000"/>
              </a:lnSpc>
              <a:buClr>
                <a:schemeClr val="accent4">
                  <a:lumMod val="75000"/>
                </a:schemeClr>
              </a:buClr>
              <a:buFont typeface="Arial" panose="020B0604020202020204" pitchFamily="34" charset="0"/>
              <a:buChar char="•"/>
            </a:pPr>
            <a:r>
              <a:rPr lang="es-MX" dirty="0"/>
              <a:t>La solución debe ser escalable y replicable</a:t>
            </a:r>
          </a:p>
          <a:p>
            <a:pPr lvl="1" algn="just">
              <a:lnSpc>
                <a:spcPct val="110000"/>
              </a:lnSpc>
              <a:buClr>
                <a:schemeClr val="accent4">
                  <a:lumMod val="75000"/>
                </a:schemeClr>
              </a:buClr>
              <a:buFont typeface="Arial" panose="020B0604020202020204" pitchFamily="34" charset="0"/>
              <a:buChar char="•"/>
            </a:pPr>
            <a:r>
              <a:rPr lang="es-MX" dirty="0"/>
              <a:t>Debe crear valor para la sociedad y calidad comprobable</a:t>
            </a:r>
          </a:p>
        </p:txBody>
      </p:sp>
    </p:spTree>
    <p:extLst>
      <p:ext uri="{BB962C8B-B14F-4D97-AF65-F5344CB8AC3E}">
        <p14:creationId xmlns:p14="http://schemas.microsoft.com/office/powerpoint/2010/main" val="1005001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novación social: qué es y ejemplos - Neuronilla">
            <a:extLst>
              <a:ext uri="{FF2B5EF4-FFF2-40B4-BE49-F238E27FC236}">
                <a16:creationId xmlns:a16="http://schemas.microsoft.com/office/drawing/2014/main" id="{456AB9D0-2E19-C793-BDB4-348F0A827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0"/>
            <a:ext cx="9142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2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30702" y="498546"/>
            <a:ext cx="7890527" cy="994172"/>
          </a:xfrm>
        </p:spPr>
        <p:txBody>
          <a:bodyPr>
            <a:normAutofit fontScale="90000"/>
          </a:bodyPr>
          <a:lstStyle/>
          <a:p>
            <a:r>
              <a:rPr lang="es-MX" dirty="0"/>
              <a:t>La innovación puede provenir de….</a:t>
            </a:r>
          </a:p>
        </p:txBody>
      </p:sp>
      <p:sp>
        <p:nvSpPr>
          <p:cNvPr id="3" name="Marcador de contenido 2"/>
          <p:cNvSpPr>
            <a:spLocks noGrp="1"/>
          </p:cNvSpPr>
          <p:nvPr>
            <p:ph idx="1"/>
          </p:nvPr>
        </p:nvSpPr>
        <p:spPr>
          <a:xfrm>
            <a:off x="901321" y="2461730"/>
            <a:ext cx="6318111" cy="2697687"/>
          </a:xfrm>
        </p:spPr>
        <p:txBody>
          <a:bodyPr>
            <a:noAutofit/>
          </a:bodyPr>
          <a:lstStyle/>
          <a:p>
            <a:pPr marL="0" indent="0" algn="just">
              <a:lnSpc>
                <a:spcPct val="100000"/>
              </a:lnSpc>
              <a:buNone/>
            </a:pPr>
            <a:r>
              <a:rPr lang="es-MX" dirty="0"/>
              <a:t>Los cambios innovadores se realizan mediante la aplicación de nuevos conocimientos y tecnología que pueden ser:</a:t>
            </a:r>
          </a:p>
          <a:p>
            <a:pPr marL="0" indent="0" algn="just">
              <a:lnSpc>
                <a:spcPct val="100000"/>
              </a:lnSpc>
              <a:buNone/>
            </a:pPr>
            <a:endParaRPr lang="es-MX" dirty="0"/>
          </a:p>
          <a:p>
            <a:pPr marL="361950" indent="-361950" algn="just">
              <a:lnSpc>
                <a:spcPct val="100000"/>
              </a:lnSpc>
              <a:buFont typeface="+mj-lt"/>
              <a:buAutoNum type="arabicPeriod"/>
              <a:tabLst>
                <a:tab pos="266700" algn="l"/>
              </a:tabLst>
            </a:pPr>
            <a:r>
              <a:rPr lang="es-MX" dirty="0"/>
              <a:t>desarrollados internamente,</a:t>
            </a:r>
          </a:p>
          <a:p>
            <a:pPr marL="361950" indent="-361950" algn="just">
              <a:lnSpc>
                <a:spcPct val="100000"/>
              </a:lnSpc>
              <a:buFont typeface="+mj-lt"/>
              <a:buAutoNum type="arabicPeriod"/>
              <a:tabLst>
                <a:tab pos="266700" algn="l"/>
              </a:tabLst>
            </a:pPr>
            <a:r>
              <a:rPr lang="es-MX" dirty="0"/>
              <a:t>en colaboración con una o varias instituciones</a:t>
            </a:r>
          </a:p>
          <a:p>
            <a:pPr marL="361950" indent="-361950" algn="just">
              <a:lnSpc>
                <a:spcPct val="100000"/>
              </a:lnSpc>
              <a:buFont typeface="+mj-lt"/>
              <a:buAutoNum type="arabicPeriod"/>
              <a:tabLst>
                <a:tab pos="266700" algn="l"/>
              </a:tabLst>
            </a:pPr>
            <a:r>
              <a:rPr lang="es-MX" dirty="0"/>
              <a:t>adquiridos mediante servicios de asesoramiento o</a:t>
            </a:r>
          </a:p>
          <a:p>
            <a:pPr marL="361950" indent="-361950" algn="just">
              <a:lnSpc>
                <a:spcPct val="100000"/>
              </a:lnSpc>
              <a:buFont typeface="+mj-lt"/>
              <a:buAutoNum type="arabicPeriod"/>
              <a:tabLst>
                <a:tab pos="266700" algn="l"/>
              </a:tabLst>
            </a:pPr>
            <a:r>
              <a:rPr lang="es-MX" dirty="0"/>
              <a:t>por compra de tecnología</a:t>
            </a:r>
          </a:p>
        </p:txBody>
      </p:sp>
      <p:pic>
        <p:nvPicPr>
          <p:cNvPr id="7" name="Graphic 6">
            <a:extLst>
              <a:ext uri="{FF2B5EF4-FFF2-40B4-BE49-F238E27FC236}">
                <a16:creationId xmlns:a16="http://schemas.microsoft.com/office/drawing/2014/main" id="{58F55341-0852-474B-A914-A34F84DF8C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61583" y="1996026"/>
            <a:ext cx="3629096" cy="3629096"/>
          </a:xfrm>
          <a:prstGeom prst="rect">
            <a:avLst/>
          </a:prstGeom>
        </p:spPr>
      </p:pic>
    </p:spTree>
    <p:extLst>
      <p:ext uri="{BB962C8B-B14F-4D97-AF65-F5344CB8AC3E}">
        <p14:creationId xmlns:p14="http://schemas.microsoft.com/office/powerpoint/2010/main" val="160976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uadroTexto 4"/>
          <p:cNvSpPr txBox="1">
            <a:spLocks noChangeArrowheads="1"/>
          </p:cNvSpPr>
          <p:nvPr/>
        </p:nvSpPr>
        <p:spPr bwMode="auto">
          <a:xfrm>
            <a:off x="1628027" y="1384429"/>
            <a:ext cx="4788286" cy="7129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nSpc>
                <a:spcPct val="90000"/>
              </a:lnSpc>
              <a:spcBef>
                <a:spcPct val="0"/>
              </a:spcBef>
              <a:spcAft>
                <a:spcPts val="450"/>
              </a:spcAft>
            </a:pPr>
            <a:r>
              <a:rPr lang="en-US" altLang="es-ES_tradnl" sz="3300" b="1" dirty="0">
                <a:solidFill>
                  <a:schemeClr val="accent3"/>
                </a:solidFill>
                <a:latin typeface="+mj-lt"/>
                <a:ea typeface="+mj-ea"/>
                <a:cs typeface="+mj-cs"/>
              </a:rPr>
              <a:t>Los </a:t>
            </a:r>
            <a:r>
              <a:rPr lang="es-ES" altLang="es-ES_tradnl" sz="3300" b="1" dirty="0">
                <a:solidFill>
                  <a:schemeClr val="accent3"/>
                </a:solidFill>
                <a:latin typeface="+mj-lt"/>
                <a:ea typeface="+mj-ea"/>
                <a:cs typeface="+mj-cs"/>
              </a:rPr>
              <a:t>elementos</a:t>
            </a:r>
            <a:r>
              <a:rPr lang="en-US" altLang="es-ES_tradnl" sz="3300" b="1" dirty="0">
                <a:solidFill>
                  <a:schemeClr val="accent3"/>
                </a:solidFill>
                <a:latin typeface="+mj-lt"/>
                <a:ea typeface="+mj-ea"/>
                <a:cs typeface="+mj-cs"/>
              </a:rPr>
              <a:t> </a:t>
            </a:r>
            <a:r>
              <a:rPr lang="es-ES" altLang="es-ES_tradnl" sz="3300" b="1" dirty="0">
                <a:solidFill>
                  <a:schemeClr val="accent3"/>
                </a:solidFill>
                <a:latin typeface="+mj-lt"/>
                <a:ea typeface="+mj-ea"/>
                <a:cs typeface="+mj-cs"/>
              </a:rPr>
              <a:t>básicos</a:t>
            </a:r>
          </a:p>
        </p:txBody>
      </p:sp>
      <p:graphicFrame>
        <p:nvGraphicFramePr>
          <p:cNvPr id="4" name="Diagrama 3"/>
          <p:cNvGraphicFramePr/>
          <p:nvPr>
            <p:extLst>
              <p:ext uri="{D42A27DB-BD31-4B8C-83A1-F6EECF244321}">
                <p14:modId xmlns:p14="http://schemas.microsoft.com/office/powerpoint/2010/main" val="222911976"/>
              </p:ext>
            </p:extLst>
          </p:nvPr>
        </p:nvGraphicFramePr>
        <p:xfrm>
          <a:off x="1257063" y="2300632"/>
          <a:ext cx="5530214" cy="4102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0669C89E-4B32-AE1F-89AB-3E178864CE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501"/>
          <a:stretch/>
        </p:blipFill>
        <p:spPr bwMode="auto">
          <a:xfrm>
            <a:off x="7305675" y="2565324"/>
            <a:ext cx="3857545" cy="2816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21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uadroTexto 4"/>
          <p:cNvSpPr txBox="1">
            <a:spLocks noChangeArrowheads="1"/>
          </p:cNvSpPr>
          <p:nvPr/>
        </p:nvSpPr>
        <p:spPr bwMode="auto">
          <a:xfrm>
            <a:off x="2220332" y="5564344"/>
            <a:ext cx="7560839" cy="7194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rtlCol="0" anchor="b">
            <a:norm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a:lnSpc>
                <a:spcPct val="90000"/>
              </a:lnSpc>
              <a:spcBef>
                <a:spcPct val="0"/>
              </a:spcBef>
              <a:spcAft>
                <a:spcPts val="450"/>
              </a:spcAft>
            </a:pPr>
            <a:r>
              <a:rPr lang="en-US" altLang="es-ES_tradnl" sz="3500" b="1" dirty="0">
                <a:solidFill>
                  <a:schemeClr val="accent2"/>
                </a:solidFill>
                <a:latin typeface="+mj-lt"/>
                <a:ea typeface="+mj-ea"/>
                <a:cs typeface="+mj-cs"/>
              </a:rPr>
              <a:t>¡El </a:t>
            </a:r>
            <a:r>
              <a:rPr lang="es-ES" altLang="es-ES_tradnl" sz="3500" b="1" dirty="0">
                <a:solidFill>
                  <a:schemeClr val="accent2"/>
                </a:solidFill>
                <a:latin typeface="+mj-lt"/>
                <a:ea typeface="+mj-ea"/>
                <a:cs typeface="+mj-cs"/>
              </a:rPr>
              <a:t>ingrediente más importante</a:t>
            </a:r>
            <a:r>
              <a:rPr lang="en-US" altLang="es-ES_tradnl" sz="3500" b="1" dirty="0">
                <a:solidFill>
                  <a:schemeClr val="accent2"/>
                </a:solidFill>
                <a:latin typeface="+mj-lt"/>
                <a:ea typeface="+mj-ea"/>
                <a:cs typeface="+mj-cs"/>
              </a:rPr>
              <a:t>!</a:t>
            </a:r>
          </a:p>
        </p:txBody>
      </p:sp>
      <p:pic>
        <p:nvPicPr>
          <p:cNvPr id="2050" name="Picture 2" descr="10 tips para revitalizar tu cereb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916" y="1518537"/>
            <a:ext cx="4095750" cy="3071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6591300" y="1630977"/>
            <a:ext cx="4281085" cy="2846933"/>
          </a:xfrm>
          <a:prstGeom prst="rect">
            <a:avLst/>
          </a:prstGeom>
          <a:noFill/>
        </p:spPr>
        <p:txBody>
          <a:bodyPr wrap="square" rtlCol="0">
            <a:spAutoFit/>
          </a:bodyPr>
          <a:lstStyle/>
          <a:p>
            <a:pPr algn="ctr"/>
            <a:r>
              <a:rPr lang="es-MX" sz="4000" b="1" dirty="0">
                <a:solidFill>
                  <a:schemeClr val="accent3"/>
                </a:solidFill>
              </a:rPr>
              <a:t>Creatividad</a:t>
            </a:r>
          </a:p>
          <a:p>
            <a:pPr algn="ctr"/>
            <a:r>
              <a:rPr lang="es-MX" sz="2800" dirty="0">
                <a:solidFill>
                  <a:schemeClr val="accent5"/>
                </a:solidFill>
              </a:rPr>
              <a:t>implica huir de </a:t>
            </a:r>
            <a:r>
              <a:rPr lang="es-MX" sz="2800" i="1" dirty="0">
                <a:solidFill>
                  <a:schemeClr val="accent5"/>
                </a:solidFill>
              </a:rPr>
              <a:t>lo obvio</a:t>
            </a:r>
            <a:r>
              <a:rPr lang="es-MX" sz="2800" dirty="0">
                <a:solidFill>
                  <a:schemeClr val="accent5"/>
                </a:solidFill>
              </a:rPr>
              <a:t>,</a:t>
            </a:r>
          </a:p>
          <a:p>
            <a:pPr algn="ctr"/>
            <a:r>
              <a:rPr lang="es-MX" sz="2800" i="1" dirty="0">
                <a:solidFill>
                  <a:schemeClr val="accent5"/>
                </a:solidFill>
              </a:rPr>
              <a:t>lo seguro y lo previsible</a:t>
            </a:r>
          </a:p>
          <a:p>
            <a:pPr algn="ctr"/>
            <a:r>
              <a:rPr lang="es-MX" sz="2400" dirty="0">
                <a:solidFill>
                  <a:schemeClr val="tx1">
                    <a:lumMod val="50000"/>
                    <a:lumOff val="50000"/>
                  </a:schemeClr>
                </a:solidFill>
              </a:rPr>
              <a:t>para producir algo</a:t>
            </a:r>
          </a:p>
          <a:p>
            <a:pPr algn="ctr"/>
            <a:r>
              <a:rPr lang="es-MX" sz="5600" b="1" dirty="0">
                <a:solidFill>
                  <a:schemeClr val="accent4"/>
                </a:solidFill>
              </a:rPr>
              <a:t>novedoso</a:t>
            </a:r>
            <a:endParaRPr lang="en-US" sz="5600" b="1" dirty="0">
              <a:solidFill>
                <a:schemeClr val="accent4"/>
              </a:solidFill>
            </a:endParaRPr>
          </a:p>
        </p:txBody>
      </p:sp>
    </p:spTree>
    <p:extLst>
      <p:ext uri="{BB962C8B-B14F-4D97-AF65-F5344CB8AC3E}">
        <p14:creationId xmlns:p14="http://schemas.microsoft.com/office/powerpoint/2010/main" val="406676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981200" y="274638"/>
            <a:ext cx="6618330" cy="736600"/>
          </a:xfrm>
        </p:spPr>
        <p:txBody>
          <a:bodyPr>
            <a:normAutofit/>
          </a:bodyPr>
          <a:lstStyle/>
          <a:p>
            <a:pPr algn="l"/>
            <a:r>
              <a:rPr lang="es-ES_tradnl" b="1" dirty="0">
                <a:solidFill>
                  <a:srgbClr val="646983"/>
                </a:solidFill>
                <a:latin typeface="Century Gothic"/>
                <a:cs typeface="Century Gothic"/>
              </a:rPr>
              <a:t>Tecnología</a:t>
            </a:r>
          </a:p>
        </p:txBody>
      </p:sp>
      <p:sp>
        <p:nvSpPr>
          <p:cNvPr id="5" name="Marcador de contenido 2"/>
          <p:cNvSpPr>
            <a:spLocks noGrp="1"/>
          </p:cNvSpPr>
          <p:nvPr>
            <p:ph idx="1"/>
          </p:nvPr>
        </p:nvSpPr>
        <p:spPr>
          <a:xfrm>
            <a:off x="1981200" y="1600201"/>
            <a:ext cx="9229106" cy="4525963"/>
          </a:xfrm>
        </p:spPr>
        <p:txBody>
          <a:bodyPr>
            <a:normAutofit/>
          </a:bodyPr>
          <a:lstStyle/>
          <a:p>
            <a:r>
              <a:rPr lang="es-ES" sz="2000" dirty="0"/>
              <a:t>La tecnología consiste en conocimientos y experiencia, equipo e instalaciones, paquetes, programas y sistemas operativos (software) y arquitectura de sistemas (hardware); además de servicios y sistemas derivados, productos y procesos. La tecnología utiliza ideas, creatividad, ingenio, intuición, inteligencia y visión para producir y distribuir eficientemente bienes, productos y servicios que respondan a las necesidades específicas de la sociedad y del mercado. La tecnología puede ser utilizada en el ámbito interno y puede ser vendida y comprada de formas diversas. Puede ser compartida de forma gratuita o puede ser explotada con fines comerciales. Puede ser utilizada por empresas independientes y en consorcios, o en acuerdos de colaboración y redes. A menudo, la tecnología se basa en resultados de la ciencia, pero siempre tendrá un componente de empirismo que se requiere para adaptar los conocimientos de su ámbito específico de adaptación. </a:t>
            </a:r>
          </a:p>
          <a:p>
            <a:endParaRPr lang="es-ES_tradnl" dirty="0">
              <a:latin typeface="Century Gothic"/>
              <a:cs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CE728-F1A5-5D43-8FC4-5A2D936CDF29}"/>
              </a:ext>
            </a:extLst>
          </p:cNvPr>
          <p:cNvSpPr>
            <a:spLocks noGrp="1"/>
          </p:cNvSpPr>
          <p:nvPr>
            <p:ph type="title"/>
          </p:nvPr>
        </p:nvSpPr>
        <p:spPr>
          <a:xfrm>
            <a:off x="4627036" y="621829"/>
            <a:ext cx="6480720" cy="685800"/>
          </a:xfrm>
        </p:spPr>
        <p:txBody>
          <a:bodyPr>
            <a:normAutofit/>
          </a:bodyPr>
          <a:lstStyle/>
          <a:p>
            <a:pPr algn="r"/>
            <a:r>
              <a:rPr lang="es-MX" dirty="0"/>
              <a:t>Transferencia de tecnología</a:t>
            </a:r>
          </a:p>
        </p:txBody>
      </p:sp>
      <p:sp>
        <p:nvSpPr>
          <p:cNvPr id="3" name="Marcador de contenido 2">
            <a:extLst>
              <a:ext uri="{FF2B5EF4-FFF2-40B4-BE49-F238E27FC236}">
                <a16:creationId xmlns:a16="http://schemas.microsoft.com/office/drawing/2014/main" id="{35C7C50A-4C5D-B04B-8B6B-90E43680D008}"/>
              </a:ext>
            </a:extLst>
          </p:cNvPr>
          <p:cNvSpPr>
            <a:spLocks noGrp="1"/>
          </p:cNvSpPr>
          <p:nvPr>
            <p:ph idx="1"/>
          </p:nvPr>
        </p:nvSpPr>
        <p:spPr>
          <a:xfrm>
            <a:off x="733425" y="2054602"/>
            <a:ext cx="10374331" cy="4104456"/>
          </a:xfrm>
        </p:spPr>
        <p:txBody>
          <a:bodyPr anchor="t">
            <a:noAutofit/>
          </a:bodyPr>
          <a:lstStyle/>
          <a:p>
            <a:pPr algn="just">
              <a:lnSpc>
                <a:spcPct val="100000"/>
              </a:lnSpc>
            </a:pPr>
            <a:r>
              <a:rPr lang="es-ES_tradnl" dirty="0"/>
              <a:t>El traspaso de un paquete tecnológico –o partes de él- desde una unidad u organización hacia otra, con el objeto de que esta última produzca y distribuya bienes y servicios específicos. Esta incorporación de tecnología al sector productivo se realiza mediante operaciones económicas, ya sea por producción directa, como ocurre en toda unidad económica que utilice la tecnología que ella misma produce, o por comercio, cuando la unidad económica adquiere la tecnología ofrecida por otros</a:t>
            </a:r>
          </a:p>
          <a:p>
            <a:pPr marL="0" indent="0" algn="just">
              <a:lnSpc>
                <a:spcPct val="100000"/>
              </a:lnSpc>
              <a:buNone/>
            </a:pPr>
            <a:endParaRPr lang="es-ES_tradnl" dirty="0"/>
          </a:p>
          <a:p>
            <a:pPr algn="just">
              <a:lnSpc>
                <a:spcPct val="100000"/>
              </a:lnSpc>
            </a:pPr>
            <a:r>
              <a:rPr lang="es-MX" dirty="0"/>
              <a:t>“</a:t>
            </a:r>
            <a:r>
              <a:rPr lang="es-MX" altLang="ja-JP" b="1" dirty="0">
                <a:solidFill>
                  <a:schemeClr val="accent2"/>
                </a:solidFill>
              </a:rPr>
              <a:t>Cualquier proceso </a:t>
            </a:r>
            <a:r>
              <a:rPr lang="es-MX" altLang="ja-JP" dirty="0"/>
              <a:t>por el cual el conocimiento básico, la información y las innovaciones se trasladan de una universidad, instituto o  laboratorio gubernamental hacia un individuo o empresas en los sectores privados y semi-privados</a:t>
            </a:r>
            <a:r>
              <a:rPr lang="es-MX" dirty="0"/>
              <a:t>”</a:t>
            </a:r>
            <a:r>
              <a:rPr lang="es-MX" altLang="ja-JP" dirty="0"/>
              <a:t> </a:t>
            </a:r>
            <a:r>
              <a:rPr lang="es-MX" altLang="ja-JP" sz="1400" dirty="0">
                <a:solidFill>
                  <a:schemeClr val="accent3">
                    <a:lumMod val="75000"/>
                  </a:schemeClr>
                </a:solidFill>
              </a:rPr>
              <a:t>(Parker y Zilberman, 1993, p. 89).</a:t>
            </a:r>
            <a:r>
              <a:rPr lang="es-ES_tradnl" altLang="ja-JP" sz="1400" dirty="0">
                <a:solidFill>
                  <a:schemeClr val="accent3">
                    <a:lumMod val="75000"/>
                  </a:schemeClr>
                </a:solidFill>
              </a:rPr>
              <a:t> </a:t>
            </a:r>
            <a:endParaRPr lang="es-ES_tradnl" sz="1400" dirty="0">
              <a:solidFill>
                <a:schemeClr val="accent3">
                  <a:lumMod val="75000"/>
                </a:schemeClr>
              </a:solidFill>
            </a:endParaRPr>
          </a:p>
          <a:p>
            <a:pPr algn="just">
              <a:lnSpc>
                <a:spcPct val="100000"/>
              </a:lnSpc>
            </a:pPr>
            <a:endParaRPr lang="es-MX" dirty="0"/>
          </a:p>
        </p:txBody>
      </p:sp>
    </p:spTree>
    <p:extLst>
      <p:ext uri="{BB962C8B-B14F-4D97-AF65-F5344CB8AC3E}">
        <p14:creationId xmlns:p14="http://schemas.microsoft.com/office/powerpoint/2010/main" val="156566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a:extLst>
              <a:ext uri="{FF2B5EF4-FFF2-40B4-BE49-F238E27FC236}">
                <a16:creationId xmlns:a16="http://schemas.microsoft.com/office/drawing/2014/main" id="{F53B4017-A971-054B-78ED-6AD5B8B05CC5}"/>
              </a:ext>
            </a:extLst>
          </p:cNvPr>
          <p:cNvPicPr>
            <a:picLocks noChangeAspect="1"/>
          </p:cNvPicPr>
          <p:nvPr/>
        </p:nvPicPr>
        <p:blipFill rotWithShape="1">
          <a:blip r:embed="rId2">
            <a:alphaModFix amt="85000"/>
          </a:blip>
          <a:srcRect l="15597" t="-1" r="19428" b="-1"/>
          <a:stretch/>
        </p:blipFill>
        <p:spPr>
          <a:xfrm>
            <a:off x="6000752" y="0"/>
            <a:ext cx="6191248" cy="6858000"/>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graphicFrame>
        <p:nvGraphicFramePr>
          <p:cNvPr id="4" name="Diagrama 3">
            <a:extLst>
              <a:ext uri="{FF2B5EF4-FFF2-40B4-BE49-F238E27FC236}">
                <a16:creationId xmlns:a16="http://schemas.microsoft.com/office/drawing/2014/main" id="{F02C5DF7-B838-CAB6-41AA-D62C4965792A}"/>
              </a:ext>
            </a:extLst>
          </p:cNvPr>
          <p:cNvGraphicFramePr/>
          <p:nvPr>
            <p:extLst>
              <p:ext uri="{D42A27DB-BD31-4B8C-83A1-F6EECF244321}">
                <p14:modId xmlns:p14="http://schemas.microsoft.com/office/powerpoint/2010/main" val="3198457427"/>
              </p:ext>
            </p:extLst>
          </p:nvPr>
        </p:nvGraphicFramePr>
        <p:xfrm>
          <a:off x="672822" y="2147798"/>
          <a:ext cx="5327930" cy="3767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3F534874-6900-5BFE-11D9-DEFB47D3B616}"/>
              </a:ext>
            </a:extLst>
          </p:cNvPr>
          <p:cNvSpPr txBox="1"/>
          <p:nvPr/>
        </p:nvSpPr>
        <p:spPr>
          <a:xfrm>
            <a:off x="2047875" y="819150"/>
            <a:ext cx="5091112" cy="892552"/>
          </a:xfrm>
          <a:prstGeom prst="rect">
            <a:avLst/>
          </a:prstGeom>
          <a:noFill/>
        </p:spPr>
        <p:txBody>
          <a:bodyPr wrap="square">
            <a:spAutoFit/>
          </a:bodyPr>
          <a:lstStyle/>
          <a:p>
            <a:pPr algn="ctr"/>
            <a:r>
              <a:rPr lang="en-US" sz="2600" b="1" dirty="0">
                <a:solidFill>
                  <a:schemeClr val="accent3"/>
                </a:solidFill>
              </a:rPr>
              <a:t>Sin transferencia de tecnología no hay impactos</a:t>
            </a:r>
          </a:p>
        </p:txBody>
      </p:sp>
    </p:spTree>
    <p:extLst>
      <p:ext uri="{BB962C8B-B14F-4D97-AF65-F5344CB8AC3E}">
        <p14:creationId xmlns:p14="http://schemas.microsoft.com/office/powerpoint/2010/main" val="1476667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75482D1-03E1-DF47-8560-98B3EE960BDD}"/>
              </a:ext>
            </a:extLst>
          </p:cNvPr>
          <p:cNvSpPr txBox="1"/>
          <p:nvPr/>
        </p:nvSpPr>
        <p:spPr>
          <a:xfrm>
            <a:off x="4397008" y="475768"/>
            <a:ext cx="7111702" cy="641722"/>
          </a:xfrm>
          <a:prstGeom prst="rect">
            <a:avLst/>
          </a:prstGeom>
        </p:spPr>
        <p:txBody>
          <a:bodyPr vert="horz" lIns="68580" tIns="34290" rIns="68580" bIns="34290" rtlCol="0" anchor="ctr">
            <a:normAutofit/>
          </a:bodyPr>
          <a:lstStyle/>
          <a:p>
            <a:pPr algn="ctr">
              <a:lnSpc>
                <a:spcPct val="90000"/>
              </a:lnSpc>
              <a:spcBef>
                <a:spcPct val="0"/>
              </a:spcBef>
              <a:spcAft>
                <a:spcPts val="450"/>
              </a:spcAft>
              <a:defRPr/>
            </a:pPr>
            <a:r>
              <a:rPr lang="en-US" sz="3300" dirty="0">
                <a:solidFill>
                  <a:schemeClr val="accent3"/>
                </a:solidFill>
                <a:latin typeface="+mj-lt"/>
                <a:ea typeface="+mj-ea"/>
                <a:cs typeface="+mj-cs"/>
              </a:rPr>
              <a:t>Una </a:t>
            </a:r>
            <a:r>
              <a:rPr lang="es-ES" sz="3300" dirty="0">
                <a:solidFill>
                  <a:schemeClr val="accent3"/>
                </a:solidFill>
                <a:latin typeface="+mj-lt"/>
                <a:ea typeface="+mj-ea"/>
                <a:cs typeface="+mj-cs"/>
              </a:rPr>
              <a:t>amplia</a:t>
            </a:r>
            <a:r>
              <a:rPr lang="en-US" sz="3300" dirty="0">
                <a:solidFill>
                  <a:schemeClr val="accent3"/>
                </a:solidFill>
                <a:latin typeface="+mj-lt"/>
                <a:ea typeface="+mj-ea"/>
                <a:cs typeface="+mj-cs"/>
              </a:rPr>
              <a:t> </a:t>
            </a:r>
            <a:r>
              <a:rPr lang="es-ES" sz="3300" dirty="0">
                <a:solidFill>
                  <a:schemeClr val="accent3"/>
                </a:solidFill>
                <a:latin typeface="+mj-lt"/>
                <a:ea typeface="+mj-ea"/>
                <a:cs typeface="+mj-cs"/>
              </a:rPr>
              <a:t>gama de posibilidades</a:t>
            </a:r>
          </a:p>
        </p:txBody>
      </p:sp>
      <p:graphicFrame>
        <p:nvGraphicFramePr>
          <p:cNvPr id="6" name="Diagrama 5">
            <a:extLst>
              <a:ext uri="{FF2B5EF4-FFF2-40B4-BE49-F238E27FC236}">
                <a16:creationId xmlns:a16="http://schemas.microsoft.com/office/drawing/2014/main" id="{CED80352-6F7C-5C4A-A401-A265A14A137B}"/>
              </a:ext>
            </a:extLst>
          </p:cNvPr>
          <p:cNvGraphicFramePr/>
          <p:nvPr>
            <p:extLst>
              <p:ext uri="{D42A27DB-BD31-4B8C-83A1-F6EECF244321}">
                <p14:modId xmlns:p14="http://schemas.microsoft.com/office/powerpoint/2010/main" val="238935958"/>
              </p:ext>
            </p:extLst>
          </p:nvPr>
        </p:nvGraphicFramePr>
        <p:xfrm>
          <a:off x="1893868" y="1595590"/>
          <a:ext cx="9097982" cy="478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2924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FCFE9-F14A-F541-ADD3-0E95343EFDF9}"/>
              </a:ext>
            </a:extLst>
          </p:cNvPr>
          <p:cNvSpPr>
            <a:spLocks noGrp="1"/>
          </p:cNvSpPr>
          <p:nvPr>
            <p:ph type="title"/>
          </p:nvPr>
        </p:nvSpPr>
        <p:spPr>
          <a:xfrm>
            <a:off x="5764762" y="489020"/>
            <a:ext cx="5688632" cy="928514"/>
          </a:xfrm>
        </p:spPr>
        <p:txBody>
          <a:bodyPr>
            <a:noAutofit/>
          </a:bodyPr>
          <a:lstStyle/>
          <a:p>
            <a:pPr algn="r"/>
            <a:r>
              <a:rPr lang="es-MX" sz="3200" dirty="0"/>
              <a:t>Algunas lecciones de casos</a:t>
            </a:r>
          </a:p>
        </p:txBody>
      </p:sp>
      <p:graphicFrame>
        <p:nvGraphicFramePr>
          <p:cNvPr id="21" name="Marcador de contenido 2">
            <a:extLst>
              <a:ext uri="{FF2B5EF4-FFF2-40B4-BE49-F238E27FC236}">
                <a16:creationId xmlns:a16="http://schemas.microsoft.com/office/drawing/2014/main" id="{6B94BDAB-BB97-4E11-9EDB-8582C5B45AA0}"/>
              </a:ext>
            </a:extLst>
          </p:cNvPr>
          <p:cNvGraphicFramePr>
            <a:graphicFrameLocks noGrp="1"/>
          </p:cNvGraphicFramePr>
          <p:nvPr>
            <p:ph idx="1"/>
            <p:extLst>
              <p:ext uri="{D42A27DB-BD31-4B8C-83A1-F6EECF244321}">
                <p14:modId xmlns:p14="http://schemas.microsoft.com/office/powerpoint/2010/main" val="3066293144"/>
              </p:ext>
            </p:extLst>
          </p:nvPr>
        </p:nvGraphicFramePr>
        <p:xfrm>
          <a:off x="997834" y="1700808"/>
          <a:ext cx="10041641"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207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1525" y="558948"/>
            <a:ext cx="6966916" cy="547202"/>
          </a:xfrm>
        </p:spPr>
        <p:txBody>
          <a:bodyPr>
            <a:noAutofit/>
          </a:bodyPr>
          <a:lstStyle/>
          <a:p>
            <a:pPr algn="r"/>
            <a:r>
              <a:rPr lang="es-ES" sz="3300" dirty="0"/>
              <a:t>Factores de éxito en la innovación</a:t>
            </a:r>
          </a:p>
        </p:txBody>
      </p:sp>
      <p:graphicFrame>
        <p:nvGraphicFramePr>
          <p:cNvPr id="4" name="Diagrama 3"/>
          <p:cNvGraphicFramePr/>
          <p:nvPr>
            <p:extLst>
              <p:ext uri="{D42A27DB-BD31-4B8C-83A1-F6EECF244321}">
                <p14:modId xmlns:p14="http://schemas.microsoft.com/office/powerpoint/2010/main" val="322909618"/>
              </p:ext>
            </p:extLst>
          </p:nvPr>
        </p:nvGraphicFramePr>
        <p:xfrm>
          <a:off x="1952076" y="1439525"/>
          <a:ext cx="855454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611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1CCFA2D-716A-C4EF-42DD-4C4C1DF2D008}"/>
              </a:ext>
            </a:extLst>
          </p:cNvPr>
          <p:cNvGraphicFramePr/>
          <p:nvPr>
            <p:extLst>
              <p:ext uri="{D42A27DB-BD31-4B8C-83A1-F6EECF244321}">
                <p14:modId xmlns:p14="http://schemas.microsoft.com/office/powerpoint/2010/main" val="3542203501"/>
              </p:ext>
            </p:extLst>
          </p:nvPr>
        </p:nvGraphicFramePr>
        <p:xfrm>
          <a:off x="1730873" y="2025343"/>
          <a:ext cx="8730253" cy="370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ítulo 1">
            <a:extLst>
              <a:ext uri="{FF2B5EF4-FFF2-40B4-BE49-F238E27FC236}">
                <a16:creationId xmlns:a16="http://schemas.microsoft.com/office/drawing/2014/main" id="{BBE6E078-016F-346A-4EDE-FD7D9600A19D}"/>
              </a:ext>
            </a:extLst>
          </p:cNvPr>
          <p:cNvSpPr>
            <a:spLocks noGrp="1"/>
          </p:cNvSpPr>
          <p:nvPr>
            <p:ph type="title"/>
          </p:nvPr>
        </p:nvSpPr>
        <p:spPr>
          <a:xfrm>
            <a:off x="4495800" y="489020"/>
            <a:ext cx="6957594" cy="928514"/>
          </a:xfrm>
        </p:spPr>
        <p:txBody>
          <a:bodyPr>
            <a:noAutofit/>
          </a:bodyPr>
          <a:lstStyle/>
          <a:p>
            <a:pPr algn="r"/>
            <a:r>
              <a:rPr lang="es-MX" sz="3200" dirty="0"/>
              <a:t>Principales barreras a la innovación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6CC9440-7ADA-D377-055E-3277E497A5F6}"/>
              </a:ext>
            </a:extLst>
          </p:cNvPr>
          <p:cNvSpPr>
            <a:spLocks noGrp="1"/>
          </p:cNvSpPr>
          <p:nvPr>
            <p:ph type="title"/>
          </p:nvPr>
        </p:nvSpPr>
        <p:spPr>
          <a:xfrm>
            <a:off x="4495800" y="489020"/>
            <a:ext cx="6957594" cy="928514"/>
          </a:xfrm>
        </p:spPr>
        <p:txBody>
          <a:bodyPr>
            <a:noAutofit/>
          </a:bodyPr>
          <a:lstStyle/>
          <a:p>
            <a:pPr algn="r"/>
            <a:r>
              <a:rPr lang="es-MX" sz="3200" dirty="0"/>
              <a:t>Principales barreras a la innovación</a:t>
            </a:r>
          </a:p>
        </p:txBody>
      </p:sp>
      <p:grpSp>
        <p:nvGrpSpPr>
          <p:cNvPr id="2" name="Grupo 1">
            <a:extLst>
              <a:ext uri="{FF2B5EF4-FFF2-40B4-BE49-F238E27FC236}">
                <a16:creationId xmlns:a16="http://schemas.microsoft.com/office/drawing/2014/main" id="{FDFF87D0-BA44-580F-8CAE-77CE85EC5824}"/>
              </a:ext>
            </a:extLst>
          </p:cNvPr>
          <p:cNvGrpSpPr/>
          <p:nvPr/>
        </p:nvGrpSpPr>
        <p:grpSpPr>
          <a:xfrm>
            <a:off x="1730873" y="2025343"/>
            <a:ext cx="8730253" cy="3703937"/>
            <a:chOff x="1730873" y="2025343"/>
            <a:chExt cx="8730253" cy="3703937"/>
          </a:xfrm>
        </p:grpSpPr>
        <p:graphicFrame>
          <p:nvGraphicFramePr>
            <p:cNvPr id="5" name="Diagrama 4">
              <a:extLst>
                <a:ext uri="{FF2B5EF4-FFF2-40B4-BE49-F238E27FC236}">
                  <a16:creationId xmlns:a16="http://schemas.microsoft.com/office/drawing/2014/main" id="{4119C67B-D43F-4ADA-90AA-C80E5E1F2B33}"/>
                </a:ext>
              </a:extLst>
            </p:cNvPr>
            <p:cNvGraphicFramePr/>
            <p:nvPr>
              <p:extLst>
                <p:ext uri="{D42A27DB-BD31-4B8C-83A1-F6EECF244321}">
                  <p14:modId xmlns:p14="http://schemas.microsoft.com/office/powerpoint/2010/main" val="893556366"/>
                </p:ext>
              </p:extLst>
            </p:nvPr>
          </p:nvGraphicFramePr>
          <p:xfrm>
            <a:off x="1730873" y="2025343"/>
            <a:ext cx="8730253" cy="370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ipse 5">
              <a:extLst>
                <a:ext uri="{FF2B5EF4-FFF2-40B4-BE49-F238E27FC236}">
                  <a16:creationId xmlns:a16="http://schemas.microsoft.com/office/drawing/2014/main" id="{9D73DF11-5729-DC47-E42D-010D66DBE3BE}"/>
                </a:ext>
              </a:extLst>
            </p:cNvPr>
            <p:cNvSpPr/>
            <p:nvPr/>
          </p:nvSpPr>
          <p:spPr>
            <a:xfrm>
              <a:off x="1774989" y="4463714"/>
              <a:ext cx="56311" cy="56311"/>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7350511F-2E5D-CBDB-CD25-3925EFB6DBF9}"/>
                </a:ext>
              </a:extLst>
            </p:cNvPr>
            <p:cNvSpPr/>
            <p:nvPr/>
          </p:nvSpPr>
          <p:spPr>
            <a:xfrm>
              <a:off x="1774988" y="4812635"/>
              <a:ext cx="56311" cy="56311"/>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471181F-CD9C-E4A7-DB3C-AFA2C384B314}"/>
              </a:ext>
            </a:extLst>
          </p:cNvPr>
          <p:cNvSpPr>
            <a:spLocks noGrp="1"/>
          </p:cNvSpPr>
          <p:nvPr>
            <p:ph type="title"/>
          </p:nvPr>
        </p:nvSpPr>
        <p:spPr>
          <a:xfrm>
            <a:off x="239668" y="2063931"/>
            <a:ext cx="7599408" cy="2124892"/>
          </a:xfrm>
        </p:spPr>
        <p:txBody>
          <a:bodyPr anchor="ctr"/>
          <a:lstStyle/>
          <a:p>
            <a:pPr algn="ctr"/>
            <a:r>
              <a:rPr lang="es-MX" b="1" dirty="0"/>
              <a:t>Los niveles de madurez de la tecnología</a:t>
            </a:r>
          </a:p>
        </p:txBody>
      </p:sp>
    </p:spTree>
    <p:extLst>
      <p:ext uri="{BB962C8B-B14F-4D97-AF65-F5344CB8AC3E}">
        <p14:creationId xmlns:p14="http://schemas.microsoft.com/office/powerpoint/2010/main" val="3491120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IVELES DE MADUREZ TECNOLÓGICA | Disruptor">
            <a:extLst>
              <a:ext uri="{FF2B5EF4-FFF2-40B4-BE49-F238E27FC236}">
                <a16:creationId xmlns:a16="http://schemas.microsoft.com/office/drawing/2014/main" id="{66FEAB33-FFB6-F745-843C-A61D9D340C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6" t="1250" r="937" b="1111"/>
          <a:stretch/>
        </p:blipFill>
        <p:spPr bwMode="auto">
          <a:xfrm>
            <a:off x="2400300" y="201548"/>
            <a:ext cx="8667750" cy="6454904"/>
          </a:xfrm>
          <a:prstGeom prst="rect">
            <a:avLst/>
          </a:prstGeom>
          <a:solidFill>
            <a:srgbClr val="FFFFFF"/>
          </a:solidFill>
        </p:spPr>
      </p:pic>
    </p:spTree>
    <p:extLst>
      <p:ext uri="{BB962C8B-B14F-4D97-AF65-F5344CB8AC3E}">
        <p14:creationId xmlns:p14="http://schemas.microsoft.com/office/powerpoint/2010/main" val="241074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a:xfrm>
            <a:off x="10134600" y="6356352"/>
            <a:ext cx="2743200" cy="365125"/>
          </a:xfrm>
          <a:prstGeom prst="rect">
            <a:avLst/>
          </a:prstGeom>
        </p:spPr>
        <p:txBody>
          <a:bodyPr vert="horz" lIns="91440" tIns="45720" rIns="91440" bIns="45720" rtlCol="0" anchor="ctr"/>
          <a:lstStyle>
            <a:defPPr>
              <a:defRPr lang="es-ES"/>
            </a:defPPr>
            <a:lvl1pPr marL="0" algn="r" defTabSz="914364" rtl="0" eaLnBrk="1" latinLnBrk="0" hangingPunct="1">
              <a:defRPr sz="1200" kern="1200">
                <a:solidFill>
                  <a:schemeClr val="tx1">
                    <a:tint val="75000"/>
                  </a:schemeClr>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a:lstStyle>
          <a:p>
            <a:fld id="{53DD6A57-1C2D-4236-89C0-F21C39BBEE2C}" type="slidenum">
              <a:rPr lang="es-ES" smtClean="0"/>
              <a:pPr/>
              <a:t>29</a:t>
            </a:fld>
            <a:endParaRPr lang="pt-BR" dirty="0">
              <a:solidFill>
                <a:schemeClr val="bg1"/>
              </a:solidFill>
            </a:endParaRPr>
          </a:p>
        </p:txBody>
      </p:sp>
      <p:pic>
        <p:nvPicPr>
          <p:cNvPr id="1026" name="Picture 2" descr="http://eecatalog.com/sensors/wp-content/blogs.dir/47/files/2018/01/t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355" y="318765"/>
            <a:ext cx="5886569" cy="583947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rot="5400000" flipH="1">
            <a:off x="5895944" y="2752203"/>
            <a:ext cx="400110" cy="7402265"/>
          </a:xfrm>
          <a:prstGeom prst="rect">
            <a:avLst/>
          </a:prstGeom>
          <a:noFill/>
        </p:spPr>
        <p:txBody>
          <a:bodyPr vert="vert270" wrap="square" rtlCol="0">
            <a:spAutoFit/>
          </a:bodyPr>
          <a:lstStyle/>
          <a:p>
            <a:r>
              <a:rPr lang="pt-BR" sz="1400" dirty="0">
                <a:solidFill>
                  <a:schemeClr val="accent3">
                    <a:lumMod val="75000"/>
                  </a:schemeClr>
                </a:solidFill>
              </a:rPr>
              <a:t>Fuente: </a:t>
            </a:r>
            <a:r>
              <a:rPr lang="pt-BR" sz="1400" dirty="0">
                <a:solidFill>
                  <a:schemeClr val="accent3">
                    <a:lumMod val="75000"/>
                  </a:schemeClr>
                </a:solidFill>
                <a:hlinkClick r:id="rId3">
                  <a:extLst>
                    <a:ext uri="{A12FA001-AC4F-418D-AE19-62706E023703}">
                      <ahyp:hlinkClr xmlns:ahyp="http://schemas.microsoft.com/office/drawing/2018/hyperlinkcolor" val="tx"/>
                    </a:ext>
                  </a:extLst>
                </a:hlinkClick>
              </a:rPr>
              <a:t>http://eecatalog.com/sensors/2018/01/04/emerging-mems-and-sensor-technologies/</a:t>
            </a:r>
            <a:r>
              <a:rPr lang="pt-BR" sz="1400" dirty="0">
                <a:solidFill>
                  <a:schemeClr val="accent3">
                    <a:lumMod val="75000"/>
                  </a:schemeClr>
                </a:solidFill>
              </a:rPr>
              <a:t> </a:t>
            </a:r>
          </a:p>
        </p:txBody>
      </p:sp>
      <p:sp>
        <p:nvSpPr>
          <p:cNvPr id="7" name="CaixaDeTexto 6"/>
          <p:cNvSpPr txBox="1"/>
          <p:nvPr/>
        </p:nvSpPr>
        <p:spPr>
          <a:xfrm>
            <a:off x="3579051" y="2533140"/>
            <a:ext cx="271918" cy="257501"/>
          </a:xfrm>
          <a:prstGeom prst="rect">
            <a:avLst/>
          </a:prstGeom>
          <a:noFill/>
        </p:spPr>
        <p:txBody>
          <a:bodyPr wrap="square" rtlCol="0">
            <a:spAutoFit/>
          </a:bodyPr>
          <a:lstStyle/>
          <a:p>
            <a:endParaRPr lang="pt-BR" sz="1013" dirty="0"/>
          </a:p>
        </p:txBody>
      </p:sp>
      <p:sp>
        <p:nvSpPr>
          <p:cNvPr id="6" name="CaixaDeTexto 5"/>
          <p:cNvSpPr txBox="1"/>
          <p:nvPr/>
        </p:nvSpPr>
        <p:spPr>
          <a:xfrm rot="16200000">
            <a:off x="2254887" y="3128377"/>
            <a:ext cx="1619970" cy="472630"/>
          </a:xfrm>
          <a:prstGeom prst="rect">
            <a:avLst/>
          </a:prstGeom>
          <a:solidFill>
            <a:schemeClr val="bg1">
              <a:lumMod val="85000"/>
            </a:schemeClr>
          </a:solidFill>
          <a:ln w="57150">
            <a:solidFill>
              <a:srgbClr val="FF0000"/>
            </a:solidFill>
          </a:ln>
        </p:spPr>
        <p:txBody>
          <a:bodyPr wrap="square" rtlCol="0">
            <a:spAutoFit/>
          </a:bodyPr>
          <a:lstStyle/>
          <a:p>
            <a:pPr algn="r">
              <a:lnSpc>
                <a:spcPct val="300000"/>
              </a:lnSpc>
              <a:spcBef>
                <a:spcPts val="1350"/>
              </a:spcBef>
              <a:spcAft>
                <a:spcPts val="1350"/>
              </a:spcAft>
            </a:pPr>
            <a:r>
              <a:rPr lang="pt-BR" sz="1013" b="1" dirty="0"/>
              <a:t>Death Valley</a:t>
            </a:r>
          </a:p>
        </p:txBody>
      </p:sp>
      <p:pic>
        <p:nvPicPr>
          <p:cNvPr id="8" name="Imagem 7"/>
          <p:cNvPicPr>
            <a:picLocks noChangeAspect="1"/>
          </p:cNvPicPr>
          <p:nvPr/>
        </p:nvPicPr>
        <p:blipFill>
          <a:blip r:embed="rId4"/>
          <a:stretch>
            <a:fillRect/>
          </a:stretch>
        </p:blipFill>
        <p:spPr>
          <a:xfrm rot="16200000">
            <a:off x="3246537" y="3810881"/>
            <a:ext cx="387735" cy="387735"/>
          </a:xfrm>
          <a:prstGeom prst="rect">
            <a:avLst/>
          </a:prstGeom>
        </p:spPr>
      </p:pic>
    </p:spTree>
    <p:extLst>
      <p:ext uri="{BB962C8B-B14F-4D97-AF65-F5344CB8AC3E}">
        <p14:creationId xmlns:p14="http://schemas.microsoft.com/office/powerpoint/2010/main" val="3921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574865" y="5085184"/>
            <a:ext cx="7156174" cy="646331"/>
          </a:xfrm>
          <a:prstGeom prst="rect">
            <a:avLst/>
          </a:prstGeom>
          <a:noFill/>
        </p:spPr>
        <p:txBody>
          <a:bodyPr wrap="square" rtlCol="0">
            <a:spAutoFit/>
          </a:bodyPr>
          <a:lstStyle/>
          <a:p>
            <a:pPr algn="ctr">
              <a:spcAft>
                <a:spcPts val="450"/>
              </a:spcAft>
            </a:pPr>
            <a:r>
              <a:rPr lang="es-ES_tradnl" b="1" u="sng" dirty="0">
                <a:solidFill>
                  <a:schemeClr val="accent3"/>
                </a:solidFill>
              </a:rPr>
              <a:t>Conocimientos</a:t>
            </a:r>
            <a:r>
              <a:rPr lang="es-ES_tradnl" b="1" dirty="0">
                <a:solidFill>
                  <a:schemeClr val="accent1"/>
                </a:solidFill>
              </a:rPr>
              <a:t> que organizamos para producir y distribuir eficientemente bienes y servicios que nos resuelvan problemas</a:t>
            </a:r>
          </a:p>
        </p:txBody>
      </p:sp>
      <p:graphicFrame>
        <p:nvGraphicFramePr>
          <p:cNvPr id="2" name="Diagrama 1"/>
          <p:cNvGraphicFramePr/>
          <p:nvPr>
            <p:extLst>
              <p:ext uri="{D42A27DB-BD31-4B8C-83A1-F6EECF244321}">
                <p14:modId xmlns:p14="http://schemas.microsoft.com/office/powerpoint/2010/main" val="1278163268"/>
              </p:ext>
            </p:extLst>
          </p:nvPr>
        </p:nvGraphicFramePr>
        <p:xfrm>
          <a:off x="2063553" y="1268762"/>
          <a:ext cx="8178800" cy="3295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74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CD00BE-0835-C1CC-D4FA-E4013AC6179F}"/>
              </a:ext>
            </a:extLst>
          </p:cNvPr>
          <p:cNvSpPr>
            <a:spLocks noGrp="1"/>
          </p:cNvSpPr>
          <p:nvPr>
            <p:ph type="title"/>
          </p:nvPr>
        </p:nvSpPr>
        <p:spPr>
          <a:xfrm>
            <a:off x="1084243" y="1425764"/>
            <a:ext cx="3905270" cy="555436"/>
          </a:xfrm>
        </p:spPr>
        <p:txBody>
          <a:bodyPr/>
          <a:lstStyle/>
          <a:p>
            <a:r>
              <a:rPr lang="en-US" dirty="0"/>
              <a:t>CRL</a:t>
            </a:r>
          </a:p>
        </p:txBody>
      </p:sp>
      <p:sp>
        <p:nvSpPr>
          <p:cNvPr id="9" name="Text Placeholder 3">
            <a:extLst>
              <a:ext uri="{FF2B5EF4-FFF2-40B4-BE49-F238E27FC236}">
                <a16:creationId xmlns:a16="http://schemas.microsoft.com/office/drawing/2014/main" id="{137E5E10-47EE-0E6E-CC42-5EF046327A01}"/>
              </a:ext>
            </a:extLst>
          </p:cNvPr>
          <p:cNvSpPr>
            <a:spLocks noGrp="1"/>
          </p:cNvSpPr>
          <p:nvPr>
            <p:ph type="body" sz="half" idx="2"/>
          </p:nvPr>
        </p:nvSpPr>
        <p:spPr>
          <a:xfrm>
            <a:off x="1084243" y="2048273"/>
            <a:ext cx="4660939" cy="3849292"/>
          </a:xfrm>
        </p:spPr>
        <p:txBody>
          <a:bodyPr>
            <a:noAutofit/>
          </a:bodyPr>
          <a:lstStyle/>
          <a:p>
            <a:pPr algn="just">
              <a:lnSpc>
                <a:spcPct val="100000"/>
              </a:lnSpc>
            </a:pPr>
            <a:r>
              <a:rPr lang="es-ES" sz="1800" dirty="0">
                <a:solidFill>
                  <a:srgbClr val="4D4E4E"/>
                </a:solidFill>
              </a:rPr>
              <a:t>Es un complemento referido al ámbito de necesidad e identificación de mercado, con el cual se evalúa la necesidad de mercado una vez alcanzado un nivel elevado de TRL para emprender el proceso de valorización.</a:t>
            </a:r>
          </a:p>
          <a:p>
            <a:pPr algn="just">
              <a:lnSpc>
                <a:spcPct val="100000"/>
              </a:lnSpc>
            </a:pPr>
            <a:br>
              <a:rPr lang="es-ES" sz="1800" dirty="0">
                <a:solidFill>
                  <a:srgbClr val="4D4E4E"/>
                </a:solidFill>
              </a:rPr>
            </a:br>
            <a:r>
              <a:rPr lang="es-ES" sz="1800" dirty="0">
                <a:solidFill>
                  <a:srgbClr val="4D4E4E"/>
                </a:solidFill>
              </a:rPr>
              <a:t>En el caso que su tecnología o proyecto de I+D+i sea parte de un emprendimiento tecnológico y cuente con información respecto al mercado o información comercial, de manera opcional y complementaria puede realizar la evaluación CRL.</a:t>
            </a:r>
          </a:p>
        </p:txBody>
      </p:sp>
      <p:sp>
        <p:nvSpPr>
          <p:cNvPr id="4" name="CuadroTexto 3">
            <a:extLst>
              <a:ext uri="{FF2B5EF4-FFF2-40B4-BE49-F238E27FC236}">
                <a16:creationId xmlns:a16="http://schemas.microsoft.com/office/drawing/2014/main" id="{B19E9CA5-F801-58E7-B096-2C04CB2BFE1A}"/>
              </a:ext>
            </a:extLst>
          </p:cNvPr>
          <p:cNvSpPr txBox="1"/>
          <p:nvPr/>
        </p:nvSpPr>
        <p:spPr>
          <a:xfrm>
            <a:off x="1746250" y="6118474"/>
            <a:ext cx="3336924" cy="523220"/>
          </a:xfrm>
          <a:prstGeom prst="rect">
            <a:avLst/>
          </a:prstGeom>
          <a:noFill/>
        </p:spPr>
        <p:txBody>
          <a:bodyPr wrap="square">
            <a:spAutoFit/>
          </a:bodyPr>
          <a:lstStyle/>
          <a:p>
            <a:pPr>
              <a:lnSpc>
                <a:spcPct val="100000"/>
              </a:lnSpc>
            </a:pPr>
            <a:r>
              <a:rPr lang="es-ES" sz="1400" dirty="0">
                <a:solidFill>
                  <a:schemeClr val="accent3">
                    <a:lumMod val="75000"/>
                  </a:schemeClr>
                </a:solidFill>
                <a:hlinkClick r:id="rId2">
                  <a:extLst>
                    <a:ext uri="{A12FA001-AC4F-418D-AE19-62706E023703}">
                      <ahyp:hlinkClr xmlns:ahyp="http://schemas.microsoft.com/office/drawing/2018/hyperlinkcolor" val="tx"/>
                    </a:ext>
                  </a:extLst>
                </a:hlinkClick>
              </a:rPr>
              <a:t>Niveles de madurez tecnológica - Plataforma Vincúlate (concytec.gob.pe)</a:t>
            </a:r>
            <a:endParaRPr lang="es-ES" sz="1400" dirty="0"/>
          </a:p>
        </p:txBody>
      </p:sp>
      <p:pic>
        <p:nvPicPr>
          <p:cNvPr id="12" name="Imagen 11" descr="Interfaz de usuario gráfica, Aplicación&#10;&#10;Descripción generada automáticamente">
            <a:extLst>
              <a:ext uri="{FF2B5EF4-FFF2-40B4-BE49-F238E27FC236}">
                <a16:creationId xmlns:a16="http://schemas.microsoft.com/office/drawing/2014/main" id="{FEA4B9A2-056E-26F4-2B34-7AB780E30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25" y="912811"/>
            <a:ext cx="5200650" cy="5728883"/>
          </a:xfrm>
          <a:prstGeom prst="rect">
            <a:avLst/>
          </a:prstGeom>
        </p:spPr>
      </p:pic>
    </p:spTree>
    <p:extLst>
      <p:ext uri="{BB962C8B-B14F-4D97-AF65-F5344CB8AC3E}">
        <p14:creationId xmlns:p14="http://schemas.microsoft.com/office/powerpoint/2010/main" val="626029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0573C-F631-4DCE-9805-3BBA0E383FB9}"/>
              </a:ext>
            </a:extLst>
          </p:cNvPr>
          <p:cNvSpPr>
            <a:spLocks noGrp="1"/>
          </p:cNvSpPr>
          <p:nvPr>
            <p:ph type="title"/>
          </p:nvPr>
        </p:nvSpPr>
        <p:spPr>
          <a:xfrm>
            <a:off x="4077891" y="542206"/>
            <a:ext cx="7541791" cy="581744"/>
          </a:xfrm>
        </p:spPr>
        <p:txBody>
          <a:bodyPr anchor="t">
            <a:noAutofit/>
          </a:bodyPr>
          <a:lstStyle/>
          <a:p>
            <a:pPr algn="r"/>
            <a:r>
              <a:rPr lang="es-ES" sz="3600" dirty="0"/>
              <a:t>Los niveles de CRL</a:t>
            </a:r>
          </a:p>
        </p:txBody>
      </p:sp>
      <p:sp>
        <p:nvSpPr>
          <p:cNvPr id="7" name="Marcador de contenido 2">
            <a:extLst>
              <a:ext uri="{FF2B5EF4-FFF2-40B4-BE49-F238E27FC236}">
                <a16:creationId xmlns:a16="http://schemas.microsoft.com/office/drawing/2014/main" id="{171335C4-CC9D-7FE0-69AF-77D1BA16D07D}"/>
              </a:ext>
            </a:extLst>
          </p:cNvPr>
          <p:cNvSpPr>
            <a:spLocks noGrp="1"/>
          </p:cNvSpPr>
          <p:nvPr>
            <p:ph idx="1"/>
          </p:nvPr>
        </p:nvSpPr>
        <p:spPr>
          <a:xfrm>
            <a:off x="885826" y="1383979"/>
            <a:ext cx="10448924" cy="4334420"/>
          </a:xfrm>
        </p:spPr>
        <p:txBody>
          <a:bodyPr>
            <a:noAutofit/>
          </a:bodyPr>
          <a:lstStyle/>
          <a:p>
            <a:pPr marL="0" indent="0">
              <a:lnSpc>
                <a:spcPct val="100000"/>
              </a:lnSpc>
              <a:buNone/>
            </a:pPr>
            <a:r>
              <a:rPr lang="en-US" b="1" dirty="0">
                <a:solidFill>
                  <a:schemeClr val="accent5">
                    <a:lumMod val="75000"/>
                  </a:schemeClr>
                </a:solidFill>
              </a:rPr>
              <a:t>CRL 1 – </a:t>
            </a:r>
            <a:r>
              <a:rPr lang="es-ES" b="1" dirty="0">
                <a:solidFill>
                  <a:schemeClr val="accent5">
                    <a:lumMod val="75000"/>
                  </a:schemeClr>
                </a:solidFill>
              </a:rPr>
              <a:t>Hipótesis de base</a:t>
            </a:r>
          </a:p>
          <a:p>
            <a:pPr lvl="1" algn="just">
              <a:lnSpc>
                <a:spcPct val="100000"/>
              </a:lnSpc>
            </a:pPr>
            <a:r>
              <a:rPr lang="es-ES" sz="1700" dirty="0"/>
              <a:t>Se desarrolla una comprensión inicial de la oportunidad comercial del producto/servicio/solución propuesto. Se hace un bosquejo que refleje la factibilidad usando herramientas como el lienzo de negocio. En esta fase, el conocimiento sobre el negocio es escaso. Hay mucho por investigar.</a:t>
            </a:r>
          </a:p>
          <a:p>
            <a:pPr lvl="1" algn="just">
              <a:lnSpc>
                <a:spcPct val="100000"/>
              </a:lnSpc>
            </a:pPr>
            <a:endParaRPr lang="es-ES" dirty="0"/>
          </a:p>
          <a:p>
            <a:pPr marL="0" indent="0">
              <a:lnSpc>
                <a:spcPct val="100000"/>
              </a:lnSpc>
              <a:buNone/>
            </a:pPr>
            <a:r>
              <a:rPr lang="es-ES" b="1" dirty="0">
                <a:solidFill>
                  <a:schemeClr val="accent5">
                    <a:lumMod val="75000"/>
                  </a:schemeClr>
                </a:solidFill>
              </a:rPr>
              <a:t>CRL 2 – Conciencia de mercado</a:t>
            </a:r>
          </a:p>
          <a:p>
            <a:pPr lvl="1" algn="just">
              <a:lnSpc>
                <a:spcPct val="100000"/>
              </a:lnSpc>
            </a:pPr>
            <a:r>
              <a:rPr lang="es-ES" sz="1700" dirty="0"/>
              <a:t>Se ha hecho un análisis  inicial del mercado, con una visión general que incluye su estructura, dinámica y segmentación. Las fuentes son secundarias. Se genera conciencia sobre aplicaciones potenciales; en esta fase, estas ideas todavía son especulativas y tienen alta incertidumbre.</a:t>
            </a:r>
          </a:p>
          <a:p>
            <a:pPr lvl="1" algn="just">
              <a:lnSpc>
                <a:spcPct val="100000"/>
              </a:lnSpc>
            </a:pPr>
            <a:r>
              <a:rPr lang="es-ES" sz="1700" dirty="0"/>
              <a:t>A partir de esta información, se puede entender el balance de fortalezas y debilidades de nuestra oferta y el potencial de superar problemas. </a:t>
            </a:r>
          </a:p>
        </p:txBody>
      </p:sp>
    </p:spTree>
    <p:extLst>
      <p:ext uri="{BB962C8B-B14F-4D97-AF65-F5344CB8AC3E}">
        <p14:creationId xmlns:p14="http://schemas.microsoft.com/office/powerpoint/2010/main" val="141804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DC7BE42-891A-98F0-D5A0-D7612F231810}"/>
              </a:ext>
            </a:extLst>
          </p:cNvPr>
          <p:cNvSpPr>
            <a:spLocks noGrp="1"/>
          </p:cNvSpPr>
          <p:nvPr>
            <p:ph type="title"/>
          </p:nvPr>
        </p:nvSpPr>
        <p:spPr>
          <a:xfrm>
            <a:off x="4077891" y="561256"/>
            <a:ext cx="7541791" cy="581744"/>
          </a:xfrm>
        </p:spPr>
        <p:txBody>
          <a:bodyPr anchor="t">
            <a:noAutofit/>
          </a:bodyPr>
          <a:lstStyle/>
          <a:p>
            <a:pPr algn="r"/>
            <a:r>
              <a:rPr lang="es-ES" sz="3600" dirty="0"/>
              <a:t>Los niveles de CRL</a:t>
            </a:r>
          </a:p>
        </p:txBody>
      </p:sp>
      <p:sp>
        <p:nvSpPr>
          <p:cNvPr id="8" name="Marcador de contenido 10">
            <a:extLst>
              <a:ext uri="{FF2B5EF4-FFF2-40B4-BE49-F238E27FC236}">
                <a16:creationId xmlns:a16="http://schemas.microsoft.com/office/drawing/2014/main" id="{CD9EFA9B-C977-6EF8-5914-C79B8592358B}"/>
              </a:ext>
            </a:extLst>
          </p:cNvPr>
          <p:cNvSpPr txBox="1">
            <a:spLocks/>
          </p:cNvSpPr>
          <p:nvPr/>
        </p:nvSpPr>
        <p:spPr>
          <a:xfrm>
            <a:off x="885825" y="1380121"/>
            <a:ext cx="10382249" cy="479933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a:solidFill>
                  <a:schemeClr val="accent5">
                    <a:lumMod val="75000"/>
                  </a:schemeClr>
                </a:solidFill>
              </a:rPr>
              <a:t>CRL 3 </a:t>
            </a:r>
            <a:r>
              <a:rPr lang="es-ES" b="1">
                <a:solidFill>
                  <a:schemeClr val="accent5">
                    <a:lumMod val="75000"/>
                  </a:schemeClr>
                </a:solidFill>
              </a:rPr>
              <a:t>– Aplicación de la tecnología</a:t>
            </a:r>
          </a:p>
          <a:p>
            <a:pPr lvl="1" algn="just">
              <a:lnSpc>
                <a:spcPct val="100000"/>
              </a:lnSpc>
            </a:pPr>
            <a:r>
              <a:rPr lang="es-ES" sz="1700"/>
              <a:t>Comprensión más detallada sobre las aplicaciones potenciales, limitaciones, requisitos del mercado y tecnologías/ productos/ soluciones competitivas. La investigación se hace combinando datos primarios y secundarios para validar y verificar la existencia de mercado.</a:t>
            </a:r>
          </a:p>
          <a:p>
            <a:pPr lvl="1" algn="just">
              <a:lnSpc>
                <a:spcPct val="100000"/>
              </a:lnSpc>
            </a:pPr>
            <a:r>
              <a:rPr lang="es-ES" sz="1700"/>
              <a:t>Se elaboran hipótesis a partir de la información tecnológica y de mercado y su alineación con nichos no explotados/ segmentos de clientes a alcanzar.</a:t>
            </a:r>
          </a:p>
          <a:p>
            <a:pPr lvl="1" algn="just">
              <a:lnSpc>
                <a:spcPct val="100000"/>
              </a:lnSpc>
            </a:pPr>
            <a:r>
              <a:rPr lang="es-ES" sz="1700"/>
              <a:t>Análisis de la comercialización con fuerte enfoque en información primaria.</a:t>
            </a:r>
          </a:p>
          <a:p>
            <a:pPr marL="457182" lvl="1" indent="0" algn="just">
              <a:lnSpc>
                <a:spcPct val="100000"/>
              </a:lnSpc>
              <a:buFont typeface="Arial" panose="020B0604020202020204" pitchFamily="34" charset="0"/>
              <a:buNone/>
            </a:pPr>
            <a:r>
              <a:rPr lang="es-ES"/>
              <a:t> </a:t>
            </a:r>
          </a:p>
          <a:p>
            <a:pPr marL="0" indent="0">
              <a:lnSpc>
                <a:spcPct val="100000"/>
              </a:lnSpc>
              <a:buFont typeface="Arial" panose="020B0604020202020204" pitchFamily="34" charset="0"/>
              <a:buNone/>
            </a:pPr>
            <a:r>
              <a:rPr lang="es-ES" b="1">
                <a:solidFill>
                  <a:schemeClr val="accent5">
                    <a:lumMod val="75000"/>
                  </a:schemeClr>
                </a:solidFill>
              </a:rPr>
              <a:t>CRL 4 – Propuesta de valor</a:t>
            </a:r>
          </a:p>
          <a:p>
            <a:pPr lvl="1" algn="just">
              <a:lnSpc>
                <a:spcPct val="100000"/>
              </a:lnSpc>
            </a:pPr>
            <a:r>
              <a:rPr lang="es-ES" sz="1700"/>
              <a:t>Se refina y verifica la hipótesis mediante análisis complementarios, interacción con clientes o usuarios potenciales. Se elabora un mapa de atributos del producto frente a las necesidades del mercado, lo cual debe llevar a una propuesta de valor clara.</a:t>
            </a:r>
          </a:p>
          <a:p>
            <a:pPr lvl="1" algn="just">
              <a:lnSpc>
                <a:spcPct val="100000"/>
              </a:lnSpc>
            </a:pPr>
            <a:r>
              <a:rPr lang="es-ES" sz="1700"/>
              <a:t>Modelo de costos para sustentar la propuesta de valor e ilustrar las ventajas de la tecnología. Análisis básico de competidores. </a:t>
            </a:r>
          </a:p>
          <a:p>
            <a:pPr lvl="1" algn="just">
              <a:lnSpc>
                <a:spcPct val="100000"/>
              </a:lnSpc>
            </a:pPr>
            <a:r>
              <a:rPr lang="es-ES" sz="1700"/>
              <a:t>Análisis inicial de la cadena de valor, incluyendo la identificación y mapeo de proveedores potenciales, posibles socios y clientes. Identificación de requisitos regulatorios y de certificación.</a:t>
            </a:r>
            <a:endParaRPr lang="es-ES" sz="1700" dirty="0"/>
          </a:p>
        </p:txBody>
      </p:sp>
    </p:spTree>
    <p:extLst>
      <p:ext uri="{BB962C8B-B14F-4D97-AF65-F5344CB8AC3E}">
        <p14:creationId xmlns:p14="http://schemas.microsoft.com/office/powerpoint/2010/main" val="234388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88F860E-BC62-2797-B18F-E87FAC010199}"/>
              </a:ext>
            </a:extLst>
          </p:cNvPr>
          <p:cNvSpPr>
            <a:spLocks noGrp="1"/>
          </p:cNvSpPr>
          <p:nvPr>
            <p:ph type="title"/>
          </p:nvPr>
        </p:nvSpPr>
        <p:spPr>
          <a:xfrm>
            <a:off x="4077891" y="542206"/>
            <a:ext cx="7541791" cy="581744"/>
          </a:xfrm>
        </p:spPr>
        <p:txBody>
          <a:bodyPr anchor="t">
            <a:noAutofit/>
          </a:bodyPr>
          <a:lstStyle/>
          <a:p>
            <a:pPr algn="r"/>
            <a:r>
              <a:rPr lang="es-ES" sz="3600" dirty="0"/>
              <a:t>Los niveles de CRL</a:t>
            </a:r>
          </a:p>
        </p:txBody>
      </p:sp>
      <p:sp>
        <p:nvSpPr>
          <p:cNvPr id="9" name="Marcador de contenido 2">
            <a:extLst>
              <a:ext uri="{FF2B5EF4-FFF2-40B4-BE49-F238E27FC236}">
                <a16:creationId xmlns:a16="http://schemas.microsoft.com/office/drawing/2014/main" id="{3EE13D7D-5AA8-EE83-1D8F-8AFECCE4EEB0}"/>
              </a:ext>
            </a:extLst>
          </p:cNvPr>
          <p:cNvSpPr>
            <a:spLocks noGrp="1"/>
          </p:cNvSpPr>
          <p:nvPr>
            <p:ph idx="1"/>
          </p:nvPr>
        </p:nvSpPr>
        <p:spPr>
          <a:xfrm>
            <a:off x="885825" y="1389646"/>
            <a:ext cx="10420350" cy="5112568"/>
          </a:xfrm>
          <a:noFill/>
          <a:ln>
            <a:noFill/>
          </a:ln>
        </p:spPr>
        <p:txBody>
          <a:bodyPr>
            <a:noAutofit/>
          </a:bodyPr>
          <a:lstStyle/>
          <a:p>
            <a:pPr marL="0" indent="0">
              <a:lnSpc>
                <a:spcPct val="100000"/>
              </a:lnSpc>
              <a:buNone/>
            </a:pPr>
            <a:r>
              <a:rPr lang="en-US" sz="1700" b="1" dirty="0">
                <a:solidFill>
                  <a:schemeClr val="accent5">
                    <a:lumMod val="75000"/>
                  </a:schemeClr>
                </a:solidFill>
              </a:rPr>
              <a:t>CRL 5 – </a:t>
            </a:r>
            <a:r>
              <a:rPr lang="es-ES" sz="1700" b="1" dirty="0">
                <a:solidFill>
                  <a:schemeClr val="accent5">
                    <a:lumMod val="75000"/>
                  </a:schemeClr>
                </a:solidFill>
              </a:rPr>
              <a:t>Alineación con el mercado</a:t>
            </a:r>
          </a:p>
          <a:p>
            <a:pPr lvl="1" algn="just">
              <a:lnSpc>
                <a:spcPct val="100000"/>
              </a:lnSpc>
            </a:pPr>
            <a:r>
              <a:rPr lang="es-ES" sz="1700" dirty="0"/>
              <a:t>Entendimiento de los usuarios priorizados y la dinámica del mercado y posibles desarrollos complementarios del producto. Análisis comprehensivo de los competidores</a:t>
            </a:r>
          </a:p>
          <a:p>
            <a:pPr lvl="1" algn="just">
              <a:lnSpc>
                <a:spcPct val="100000"/>
              </a:lnSpc>
            </a:pPr>
            <a:r>
              <a:rPr lang="es-ES" sz="1700" dirty="0"/>
              <a:t>Relaciones iniciales con proveedores, socios y clientes para la definición del producto y la propuesta de valor</a:t>
            </a:r>
          </a:p>
          <a:p>
            <a:pPr lvl="1" algn="just">
              <a:lnSpc>
                <a:spcPct val="100000"/>
              </a:lnSpc>
            </a:pPr>
            <a:r>
              <a:rPr lang="es-ES" sz="1700" dirty="0"/>
              <a:t>Modelo financiero básico incluyendo proyecciones iniciales de ventas, costos y márgenes de utilidad. Con esa información se puede ajustar la propuesta de valor y el diseño del producto. Todo debe documentarse para evidenciar la alineación con el mercado.</a:t>
            </a:r>
          </a:p>
          <a:p>
            <a:pPr marL="0" indent="0">
              <a:lnSpc>
                <a:spcPct val="100000"/>
              </a:lnSpc>
              <a:buNone/>
            </a:pPr>
            <a:endParaRPr lang="es-ES" sz="1700" b="1" dirty="0">
              <a:solidFill>
                <a:schemeClr val="tx2"/>
              </a:solidFill>
            </a:endParaRPr>
          </a:p>
          <a:p>
            <a:pPr marL="0" indent="0">
              <a:lnSpc>
                <a:spcPct val="100000"/>
              </a:lnSpc>
              <a:buNone/>
            </a:pPr>
            <a:r>
              <a:rPr lang="es-ES" sz="1700" b="1" dirty="0">
                <a:solidFill>
                  <a:schemeClr val="accent5">
                    <a:lumMod val="75000"/>
                  </a:schemeClr>
                </a:solidFill>
              </a:rPr>
              <a:t>CRL 6 – Optimización del producto/ solución</a:t>
            </a:r>
          </a:p>
          <a:p>
            <a:pPr lvl="1" algn="just">
              <a:lnSpc>
                <a:spcPct val="100000"/>
              </a:lnSpc>
            </a:pPr>
            <a:r>
              <a:rPr lang="es-ES" sz="1700" dirty="0"/>
              <a:t>Traducción de las necesidades del cliente en especificaciones de producto para su optimización. Plan de ventas y comercialización.</a:t>
            </a:r>
          </a:p>
          <a:p>
            <a:pPr lvl="1" algn="just">
              <a:lnSpc>
                <a:spcPct val="100000"/>
              </a:lnSpc>
            </a:pPr>
            <a:r>
              <a:rPr lang="es-ES" sz="1700" dirty="0"/>
              <a:t>Se formalizan las alianzas/ asociaciones con actores clave a lo largo de la cadena de valor. Se identifican socios y clientes clave.</a:t>
            </a:r>
          </a:p>
          <a:p>
            <a:pPr lvl="1">
              <a:lnSpc>
                <a:spcPct val="100000"/>
              </a:lnSpc>
            </a:pPr>
            <a:r>
              <a:rPr lang="es-ES" sz="1700" dirty="0"/>
              <a:t>Comprensión plena de requisitos de certificación y regulaciones</a:t>
            </a:r>
            <a:br>
              <a:rPr lang="es-ES" sz="1700" dirty="0"/>
            </a:br>
            <a:r>
              <a:rPr lang="es-ES" sz="1700" dirty="0"/>
              <a:t>relevantes</a:t>
            </a:r>
            <a:r>
              <a:rPr lang="es-ES" sz="1700" dirty="0">
                <a:solidFill>
                  <a:schemeClr val="tx1">
                    <a:alpha val="60000"/>
                  </a:schemeClr>
                </a:solidFill>
              </a:rPr>
              <a:t>. </a:t>
            </a:r>
          </a:p>
        </p:txBody>
      </p:sp>
    </p:spTree>
    <p:extLst>
      <p:ext uri="{BB962C8B-B14F-4D97-AF65-F5344CB8AC3E}">
        <p14:creationId xmlns:p14="http://schemas.microsoft.com/office/powerpoint/2010/main" val="802182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9CE8C27-E845-759E-A953-0594AA4BA4B7}"/>
              </a:ext>
            </a:extLst>
          </p:cNvPr>
          <p:cNvSpPr>
            <a:spLocks noGrp="1"/>
          </p:cNvSpPr>
          <p:nvPr>
            <p:ph type="title"/>
          </p:nvPr>
        </p:nvSpPr>
        <p:spPr>
          <a:xfrm>
            <a:off x="4077891" y="542206"/>
            <a:ext cx="7541791" cy="581744"/>
          </a:xfrm>
        </p:spPr>
        <p:txBody>
          <a:bodyPr anchor="t">
            <a:noAutofit/>
          </a:bodyPr>
          <a:lstStyle/>
          <a:p>
            <a:pPr algn="r"/>
            <a:r>
              <a:rPr lang="es-ES" sz="3600" dirty="0"/>
              <a:t>Los niveles de CRL</a:t>
            </a:r>
          </a:p>
        </p:txBody>
      </p:sp>
      <p:sp>
        <p:nvSpPr>
          <p:cNvPr id="9" name="Marcador de contenido 2">
            <a:extLst>
              <a:ext uri="{FF2B5EF4-FFF2-40B4-BE49-F238E27FC236}">
                <a16:creationId xmlns:a16="http://schemas.microsoft.com/office/drawing/2014/main" id="{EEDB8503-7042-E189-AF2A-C974A11FFD17}"/>
              </a:ext>
            </a:extLst>
          </p:cNvPr>
          <p:cNvSpPr txBox="1">
            <a:spLocks/>
          </p:cNvSpPr>
          <p:nvPr/>
        </p:nvSpPr>
        <p:spPr>
          <a:xfrm>
            <a:off x="885824" y="1380121"/>
            <a:ext cx="10420349" cy="4811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a:solidFill>
                  <a:schemeClr val="accent5">
                    <a:lumMod val="75000"/>
                  </a:schemeClr>
                </a:solidFill>
              </a:rPr>
              <a:t>CRL 7 – </a:t>
            </a:r>
            <a:r>
              <a:rPr lang="es-ES" b="1">
                <a:solidFill>
                  <a:schemeClr val="accent5">
                    <a:lumMod val="75000"/>
                  </a:schemeClr>
                </a:solidFill>
              </a:rPr>
              <a:t>Validación del modelo financiero</a:t>
            </a:r>
          </a:p>
          <a:p>
            <a:pPr lvl="1" algn="just">
              <a:lnSpc>
                <a:spcPct val="100000"/>
              </a:lnSpc>
            </a:pPr>
            <a:r>
              <a:rPr lang="es-ES" sz="1700"/>
              <a:t>Se termina el diseño del producto/ solución. Se promueve su primera utilización con los primeros clientes. Se formalizan contratos con actores clave, proveedores y clientes. </a:t>
            </a:r>
          </a:p>
          <a:p>
            <a:pPr lvl="1" algn="just">
              <a:lnSpc>
                <a:spcPct val="100000"/>
              </a:lnSpc>
            </a:pPr>
            <a:r>
              <a:rPr lang="es-ES" sz="1700"/>
              <a:t>Validación de modelo financiero y proyecciones. Se verifica la obtención de permisos y certificaciones para productos, instalaciones y operaciones.</a:t>
            </a:r>
          </a:p>
          <a:p>
            <a:pPr lvl="1">
              <a:lnSpc>
                <a:spcPct val="100000"/>
              </a:lnSpc>
            </a:pPr>
            <a:endParaRPr lang="es-ES" sz="1700"/>
          </a:p>
          <a:p>
            <a:pPr marL="0" indent="0">
              <a:lnSpc>
                <a:spcPct val="100000"/>
              </a:lnSpc>
              <a:buFont typeface="Arial" panose="020B0604020202020204" pitchFamily="34" charset="0"/>
              <a:buNone/>
            </a:pPr>
            <a:r>
              <a:rPr lang="es-ES" b="1">
                <a:solidFill>
                  <a:schemeClr val="accent5">
                    <a:lumMod val="75000"/>
                  </a:schemeClr>
                </a:solidFill>
              </a:rPr>
              <a:t>CRL 8 – Introducción al mercado</a:t>
            </a:r>
          </a:p>
          <a:p>
            <a:pPr lvl="1" algn="just">
              <a:lnSpc>
                <a:spcPct val="100000"/>
              </a:lnSpc>
            </a:pPr>
            <a:r>
              <a:rPr lang="es-ES" sz="1700"/>
              <a:t>Calificación y clasificación de clientes y segmentos, basada en el modelo de negocio y la estrategia de mercadotecnia. </a:t>
            </a:r>
          </a:p>
          <a:p>
            <a:pPr lvl="1" algn="just">
              <a:lnSpc>
                <a:spcPct val="100000"/>
              </a:lnSpc>
            </a:pPr>
            <a:r>
              <a:rPr lang="es-ES" sz="1700"/>
              <a:t>Desarrollo de estrategias de comercialización y escalamiento de producción. Se actualizan los supuestos respecto al mercado, para reflejar su dinámica.</a:t>
            </a:r>
          </a:p>
          <a:p>
            <a:pPr lvl="1">
              <a:lnSpc>
                <a:spcPct val="100000"/>
              </a:lnSpc>
            </a:pPr>
            <a:endParaRPr lang="es-ES" sz="1700"/>
          </a:p>
          <a:p>
            <a:pPr marL="0" indent="0">
              <a:lnSpc>
                <a:spcPct val="100000"/>
              </a:lnSpc>
              <a:buFont typeface="Arial" panose="020B0604020202020204" pitchFamily="34" charset="0"/>
              <a:buNone/>
            </a:pPr>
            <a:r>
              <a:rPr lang="es-ES" b="1">
                <a:solidFill>
                  <a:schemeClr val="accent5">
                    <a:lumMod val="75000"/>
                  </a:schemeClr>
                </a:solidFill>
              </a:rPr>
              <a:t>CRL 9 – Operación plena en el mercado</a:t>
            </a:r>
          </a:p>
          <a:p>
            <a:pPr lvl="1">
              <a:lnSpc>
                <a:spcPct val="100000"/>
              </a:lnSpc>
            </a:pPr>
            <a:r>
              <a:rPr lang="es-ES" sz="1700"/>
              <a:t>Despliegue amplio aplicando el modelo de negocio.</a:t>
            </a:r>
          </a:p>
          <a:p>
            <a:pPr>
              <a:lnSpc>
                <a:spcPct val="100000"/>
              </a:lnSpc>
            </a:pPr>
            <a:endParaRPr lang="es-ES" sz="1274" dirty="0">
              <a:solidFill>
                <a:schemeClr val="tx1">
                  <a:alpha val="60000"/>
                </a:schemeClr>
              </a:solidFill>
            </a:endParaRPr>
          </a:p>
        </p:txBody>
      </p:sp>
    </p:spTree>
    <p:extLst>
      <p:ext uri="{BB962C8B-B14F-4D97-AF65-F5344CB8AC3E}">
        <p14:creationId xmlns:p14="http://schemas.microsoft.com/office/powerpoint/2010/main" val="1429162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911BCB-0656-C05F-8D48-AE6B7AA20261}"/>
              </a:ext>
            </a:extLst>
          </p:cNvPr>
          <p:cNvSpPr>
            <a:spLocks noGrp="1"/>
          </p:cNvSpPr>
          <p:nvPr>
            <p:ph type="title"/>
          </p:nvPr>
        </p:nvSpPr>
        <p:spPr/>
        <p:txBody>
          <a:bodyPr/>
          <a:lstStyle/>
          <a:p>
            <a:r>
              <a:rPr lang="es-MX" dirty="0"/>
              <a:t>Madurez tecnológica de empresas según la ESIDET (2017)</a:t>
            </a:r>
          </a:p>
        </p:txBody>
      </p:sp>
      <p:sp>
        <p:nvSpPr>
          <p:cNvPr id="3" name="Marcador de contenido 2">
            <a:extLst>
              <a:ext uri="{FF2B5EF4-FFF2-40B4-BE49-F238E27FC236}">
                <a16:creationId xmlns:a16="http://schemas.microsoft.com/office/drawing/2014/main" id="{506E8936-2B2E-27D3-08BF-F929058A94CF}"/>
              </a:ext>
            </a:extLst>
          </p:cNvPr>
          <p:cNvSpPr>
            <a:spLocks noGrp="1"/>
          </p:cNvSpPr>
          <p:nvPr>
            <p:ph idx="1"/>
          </p:nvPr>
        </p:nvSpPr>
        <p:spPr/>
        <p:txBody>
          <a:bodyPr>
            <a:normAutofit/>
          </a:bodyPr>
          <a:lstStyle/>
          <a:p>
            <a:r>
              <a:rPr lang="es-MX" dirty="0">
                <a:effectLst/>
                <a:latin typeface="Arial" panose="020B0604020202020204" pitchFamily="34" charset="0"/>
              </a:rPr>
              <a:t>1º Adquiere licencias sobre productos o procesos o compra maquinaria y equipo para ampliar o actualizar sus procesos de producción y la pone en marcha sin modificaciones</a:t>
            </a:r>
          </a:p>
          <a:p>
            <a:r>
              <a:rPr lang="es-MX" dirty="0">
                <a:effectLst/>
                <a:latin typeface="Arial" panose="020B0604020202020204" pitchFamily="34" charset="0"/>
              </a:rPr>
              <a:t>2º Adquiere licencias sobre productos o procesos o compra maquinaria y equipo, y las asimila al documentar los aspectos relacionados con estas tecnologías</a:t>
            </a:r>
          </a:p>
          <a:p>
            <a:r>
              <a:rPr lang="es-MX" dirty="0">
                <a:effectLst/>
                <a:latin typeface="Arial" panose="020B0604020202020204" pitchFamily="34" charset="0"/>
              </a:rPr>
              <a:t>3º Adapta y modifica las tecnologías sobre productos o procesos, maquinaria o equipo adquiridos con la finalidad de establecer mayores niveles de eficiencia en la producción</a:t>
            </a:r>
          </a:p>
          <a:p>
            <a:r>
              <a:rPr lang="es-MX" dirty="0">
                <a:effectLst/>
                <a:latin typeface="Arial" panose="020B0604020202020204" pitchFamily="34" charset="0"/>
              </a:rPr>
              <a:t>4º Genera o desarrolla tecnología propia para el uso exclusivo de la empresa o de empresas del mismo grupo al que pertenece</a:t>
            </a:r>
          </a:p>
          <a:p>
            <a:r>
              <a:rPr lang="es-MX" dirty="0">
                <a:effectLst/>
                <a:latin typeface="Arial" panose="020B0604020202020204" pitchFamily="34" charset="0"/>
              </a:rPr>
              <a:t>5º Patenta los productos o tecnologías desarrolladas</a:t>
            </a:r>
          </a:p>
          <a:p>
            <a:r>
              <a:rPr lang="es-MX" dirty="0">
                <a:effectLst/>
                <a:latin typeface="Arial" panose="020B0604020202020204" pitchFamily="34" charset="0"/>
              </a:rPr>
              <a:t>6º Además de generar o desarrollar tecnología propia, la empresa vende la tecnología a otras empresas</a:t>
            </a:r>
          </a:p>
          <a:p>
            <a:endParaRPr lang="es-MX" dirty="0">
              <a:effectLst/>
              <a:latin typeface="Arial" panose="020B0604020202020204" pitchFamily="34" charset="0"/>
            </a:endParaRPr>
          </a:p>
          <a:p>
            <a:endParaRPr lang="es-MX" dirty="0"/>
          </a:p>
        </p:txBody>
      </p:sp>
    </p:spTree>
    <p:extLst>
      <p:ext uri="{BB962C8B-B14F-4D97-AF65-F5344CB8AC3E}">
        <p14:creationId xmlns:p14="http://schemas.microsoft.com/office/powerpoint/2010/main" val="1316495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F9AA461-CC58-BCE1-6B9D-8EE6D829E45C}"/>
              </a:ext>
            </a:extLst>
          </p:cNvPr>
          <p:cNvPicPr>
            <a:picLocks noChangeAspect="1"/>
          </p:cNvPicPr>
          <p:nvPr/>
        </p:nvPicPr>
        <p:blipFill>
          <a:blip r:embed="rId2"/>
          <a:stretch>
            <a:fillRect/>
          </a:stretch>
        </p:blipFill>
        <p:spPr>
          <a:xfrm>
            <a:off x="3108960" y="405737"/>
            <a:ext cx="6288258" cy="6156579"/>
          </a:xfrm>
          <a:prstGeom prst="rect">
            <a:avLst/>
          </a:prstGeom>
        </p:spPr>
      </p:pic>
    </p:spTree>
    <p:extLst>
      <p:ext uri="{BB962C8B-B14F-4D97-AF65-F5344CB8AC3E}">
        <p14:creationId xmlns:p14="http://schemas.microsoft.com/office/powerpoint/2010/main" val="1067832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7646FFC-687E-D242-8695-121D84D240AA}"/>
              </a:ext>
            </a:extLst>
          </p:cNvPr>
          <p:cNvPicPr>
            <a:picLocks noChangeAspect="1"/>
          </p:cNvPicPr>
          <p:nvPr/>
        </p:nvPicPr>
        <p:blipFill>
          <a:blip r:embed="rId2"/>
          <a:stretch>
            <a:fillRect/>
          </a:stretch>
        </p:blipFill>
        <p:spPr>
          <a:xfrm>
            <a:off x="1746964" y="537211"/>
            <a:ext cx="8237217" cy="5477147"/>
          </a:xfrm>
          <a:prstGeom prst="rect">
            <a:avLst/>
          </a:prstGeom>
        </p:spPr>
      </p:pic>
    </p:spTree>
    <p:extLst>
      <p:ext uri="{BB962C8B-B14F-4D97-AF65-F5344CB8AC3E}">
        <p14:creationId xmlns:p14="http://schemas.microsoft.com/office/powerpoint/2010/main" val="728819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o 21">
            <a:extLst>
              <a:ext uri="{FF2B5EF4-FFF2-40B4-BE49-F238E27FC236}">
                <a16:creationId xmlns:a16="http://schemas.microsoft.com/office/drawing/2014/main" id="{A9FE46AD-1034-AE49-97BA-D4E46B7D6BB5}"/>
              </a:ext>
            </a:extLst>
          </p:cNvPr>
          <p:cNvGraphicFramePr>
            <a:graphicFrameLocks noChangeAspect="1"/>
          </p:cNvGraphicFramePr>
          <p:nvPr/>
        </p:nvGraphicFramePr>
        <p:xfrm>
          <a:off x="2369820" y="163581"/>
          <a:ext cx="7406640" cy="5961857"/>
        </p:xfrm>
        <a:graphic>
          <a:graphicData uri="http://schemas.openxmlformats.org/presentationml/2006/ole">
            <mc:AlternateContent xmlns:mc="http://schemas.openxmlformats.org/markup-compatibility/2006">
              <mc:Choice xmlns:v="urn:schemas-microsoft-com:vml" Requires="v">
                <p:oleObj name="Documento" r:id="rId2" imgW="6972300" imgH="5981700" progId="Word.Document.12">
                  <p:embed/>
                </p:oleObj>
              </mc:Choice>
              <mc:Fallback>
                <p:oleObj name="Documento" r:id="rId2" imgW="6972300" imgH="5981700" progId="Word.Document.12">
                  <p:embed/>
                  <p:pic>
                    <p:nvPicPr>
                      <p:cNvPr id="22" name="Objeto 21">
                        <a:extLst>
                          <a:ext uri="{FF2B5EF4-FFF2-40B4-BE49-F238E27FC236}">
                            <a16:creationId xmlns:a16="http://schemas.microsoft.com/office/drawing/2014/main" id="{A9FE46AD-1034-AE49-97BA-D4E46B7D6BB5}"/>
                          </a:ext>
                        </a:extLst>
                      </p:cNvPr>
                      <p:cNvPicPr/>
                      <p:nvPr/>
                    </p:nvPicPr>
                    <p:blipFill>
                      <a:blip r:embed="rId3"/>
                      <a:stretch>
                        <a:fillRect/>
                      </a:stretch>
                    </p:blipFill>
                    <p:spPr>
                      <a:xfrm>
                        <a:off x="2369820" y="163581"/>
                        <a:ext cx="7406640" cy="5961857"/>
                      </a:xfrm>
                      <a:prstGeom prst="rect">
                        <a:avLst/>
                      </a:prstGeom>
                    </p:spPr>
                  </p:pic>
                </p:oleObj>
              </mc:Fallback>
            </mc:AlternateContent>
          </a:graphicData>
        </a:graphic>
      </p:graphicFrame>
      <p:sp>
        <p:nvSpPr>
          <p:cNvPr id="23" name="Rectángulo 22">
            <a:extLst>
              <a:ext uri="{FF2B5EF4-FFF2-40B4-BE49-F238E27FC236}">
                <a16:creationId xmlns:a16="http://schemas.microsoft.com/office/drawing/2014/main" id="{64D9F2FE-9E77-5545-92DC-068778E7E8FB}"/>
              </a:ext>
            </a:extLst>
          </p:cNvPr>
          <p:cNvSpPr/>
          <p:nvPr/>
        </p:nvSpPr>
        <p:spPr>
          <a:xfrm>
            <a:off x="1524000" y="4004310"/>
            <a:ext cx="2353310" cy="179832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La industria farmacéutica donde se integran las empresas nacionales fabricantes de medicamentos genéricos y las trasnacionales.</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Proveedores de la industria farmacéutica.</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Distribuidores. (red de distribución especializada en medicamentos).</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Puntos de venta: Cadenas de farmacias, farmacias independientes, tiendas de autoservicio, hospitales,</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Licitaciones públicas. (gobierno federal y estatal).</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a:p>
            <a:pPr marL="457200" indent="-228600">
              <a:lnSpc>
                <a:spcPct val="115000"/>
              </a:lnSpc>
            </a:pPr>
            <a:r>
              <a:rPr lang="es-MX" sz="800" dirty="0">
                <a:solidFill>
                  <a:schemeClr val="tx2">
                    <a:lumMod val="60000"/>
                    <a:lumOff val="40000"/>
                  </a:schemeClr>
                </a:solidFill>
                <a:latin typeface="Arial" panose="020B0604020202020204" pitchFamily="34" charset="0"/>
                <a:ea typeface="Calibri" panose="020F0502020204030204" pitchFamily="34" charset="0"/>
                <a:cs typeface="Times New Roman" panose="02020603050405020304" pitchFamily="18" charset="0"/>
              </a:rPr>
              <a:t>Consumidores</a:t>
            </a:r>
            <a:endParaRPr lang="es-MX" sz="1100" dirty="0">
              <a:solidFill>
                <a:schemeClr val="tx2">
                  <a:lumMod val="60000"/>
                  <a:lumOff val="40000"/>
                </a:schemeClr>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130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A283750-7CB7-BC69-E95B-AA327A240076}"/>
              </a:ext>
            </a:extLst>
          </p:cNvPr>
          <p:cNvSpPr txBox="1"/>
          <p:nvPr/>
        </p:nvSpPr>
        <p:spPr>
          <a:xfrm>
            <a:off x="2565916" y="2367171"/>
            <a:ext cx="7060163" cy="1061829"/>
          </a:xfrm>
          <a:prstGeom prst="rect">
            <a:avLst/>
          </a:prstGeom>
          <a:noFill/>
        </p:spPr>
        <p:txBody>
          <a:bodyPr wrap="square" rtlCol="0">
            <a:spAutoFit/>
          </a:bodyPr>
          <a:lstStyle/>
          <a:p>
            <a:pPr algn="ctr"/>
            <a:r>
              <a:rPr lang="es-MX" sz="6300" b="1" dirty="0">
                <a:solidFill>
                  <a:schemeClr val="accent4"/>
                </a:solidFill>
              </a:rPr>
              <a:t>¡Muchas gracias!</a:t>
            </a:r>
          </a:p>
        </p:txBody>
      </p:sp>
      <p:sp>
        <p:nvSpPr>
          <p:cNvPr id="3" name="CuadroTexto 2">
            <a:extLst>
              <a:ext uri="{FF2B5EF4-FFF2-40B4-BE49-F238E27FC236}">
                <a16:creationId xmlns:a16="http://schemas.microsoft.com/office/drawing/2014/main" id="{A0A77DB7-616F-52F8-4CF1-A9952172A5C0}"/>
              </a:ext>
            </a:extLst>
          </p:cNvPr>
          <p:cNvSpPr txBox="1"/>
          <p:nvPr/>
        </p:nvSpPr>
        <p:spPr>
          <a:xfrm>
            <a:off x="4457308" y="3617557"/>
            <a:ext cx="3277377" cy="615553"/>
          </a:xfrm>
          <a:prstGeom prst="rect">
            <a:avLst/>
          </a:prstGeom>
          <a:noFill/>
        </p:spPr>
        <p:txBody>
          <a:bodyPr wrap="square">
            <a:spAutoFit/>
          </a:bodyPr>
          <a:lstStyle/>
          <a:p>
            <a:pPr algn="ctr"/>
            <a:r>
              <a:rPr lang="es-ES_tradnl" sz="1700" dirty="0">
                <a:solidFill>
                  <a:schemeClr val="accent4"/>
                </a:solidFill>
              </a:rPr>
              <a:t>Dr. José Luis Solleiro Rebolledo</a:t>
            </a:r>
          </a:p>
          <a:p>
            <a:pPr algn="ctr"/>
            <a:r>
              <a:rPr lang="es-MX" sz="1600" dirty="0">
                <a:ln w="0"/>
                <a:solidFill>
                  <a:schemeClr val="accent4"/>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solleiro@unam.mx</a:t>
            </a:r>
            <a:r>
              <a:rPr lang="es-ES_tradnl" sz="1700" dirty="0">
                <a:ln w="0"/>
                <a:solidFill>
                  <a:schemeClr val="accent4"/>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endParaRPr lang="es-MX" sz="1700" dirty="0">
              <a:solidFill>
                <a:schemeClr val="accent4"/>
              </a:solidFill>
            </a:endParaRPr>
          </a:p>
        </p:txBody>
      </p:sp>
    </p:spTree>
    <p:extLst>
      <p:ext uri="{BB962C8B-B14F-4D97-AF65-F5344CB8AC3E}">
        <p14:creationId xmlns:p14="http://schemas.microsoft.com/office/powerpoint/2010/main" val="411518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089E63F3-C3BB-434E-B5C2-9453FB338F93}"/>
              </a:ext>
            </a:extLst>
          </p:cNvPr>
          <p:cNvGraphicFramePr/>
          <p:nvPr>
            <p:extLst>
              <p:ext uri="{D42A27DB-BD31-4B8C-83A1-F6EECF244321}">
                <p14:modId xmlns:p14="http://schemas.microsoft.com/office/powerpoint/2010/main" val="2212250082"/>
              </p:ext>
            </p:extLst>
          </p:nvPr>
        </p:nvGraphicFramePr>
        <p:xfrm>
          <a:off x="2799807" y="1551076"/>
          <a:ext cx="6670763" cy="4127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a:extLst>
              <a:ext uri="{FF2B5EF4-FFF2-40B4-BE49-F238E27FC236}">
                <a16:creationId xmlns:a16="http://schemas.microsoft.com/office/drawing/2014/main" id="{060C32E4-592D-3140-B569-52A4E3465D76}"/>
              </a:ext>
            </a:extLst>
          </p:cNvPr>
          <p:cNvSpPr/>
          <p:nvPr/>
        </p:nvSpPr>
        <p:spPr>
          <a:xfrm>
            <a:off x="765109" y="2241976"/>
            <a:ext cx="3314013" cy="817275"/>
          </a:xfrm>
          <a:prstGeom prst="rect">
            <a:avLst/>
          </a:prstGeom>
        </p:spPr>
        <p:txBody>
          <a:bodyPr wrap="square">
            <a:spAutoFit/>
          </a:bodyPr>
          <a:lstStyle/>
          <a:p>
            <a:pPr algn="just" eaLnBrk="0" hangingPunct="0">
              <a:lnSpc>
                <a:spcPct val="120000"/>
              </a:lnSpc>
              <a:spcBef>
                <a:spcPct val="50000"/>
              </a:spcBef>
              <a:buClr>
                <a:srgbClr val="006699"/>
              </a:buClr>
              <a:buFont typeface="Symbol" charset="2"/>
              <a:buNone/>
            </a:pPr>
            <a:r>
              <a:rPr lang="es-ES_tradnl" sz="1350" dirty="0">
                <a:solidFill>
                  <a:schemeClr val="tx1">
                    <a:lumMod val="85000"/>
                    <a:lumOff val="15000"/>
                  </a:schemeClr>
                </a:solidFill>
              </a:rPr>
              <a:t>Normas, especificaciones y requisitos generales de calidad y presentación que debe cumplir un producto o servicio.</a:t>
            </a:r>
          </a:p>
        </p:txBody>
      </p:sp>
      <p:sp>
        <p:nvSpPr>
          <p:cNvPr id="7" name="Rectángulo 6">
            <a:extLst>
              <a:ext uri="{FF2B5EF4-FFF2-40B4-BE49-F238E27FC236}">
                <a16:creationId xmlns:a16="http://schemas.microsoft.com/office/drawing/2014/main" id="{FCE20D78-E7C5-624D-ABE8-4749B405EDFA}"/>
              </a:ext>
            </a:extLst>
          </p:cNvPr>
          <p:cNvSpPr/>
          <p:nvPr/>
        </p:nvSpPr>
        <p:spPr>
          <a:xfrm>
            <a:off x="8005582" y="2130005"/>
            <a:ext cx="3052886" cy="817275"/>
          </a:xfrm>
          <a:prstGeom prst="rect">
            <a:avLst/>
          </a:prstGeom>
        </p:spPr>
        <p:txBody>
          <a:bodyPr wrap="square">
            <a:spAutoFit/>
          </a:bodyPr>
          <a:lstStyle/>
          <a:p>
            <a:pPr algn="just" eaLnBrk="0" hangingPunct="0">
              <a:lnSpc>
                <a:spcPct val="120000"/>
              </a:lnSpc>
              <a:spcBef>
                <a:spcPct val="50000"/>
              </a:spcBef>
              <a:buClr>
                <a:srgbClr val="006699"/>
              </a:buClr>
              <a:buFont typeface="Symbol" charset="2"/>
              <a:buNone/>
            </a:pPr>
            <a:r>
              <a:rPr lang="es-ES_tradnl" sz="1350" dirty="0">
                <a:solidFill>
                  <a:schemeClr val="tx1">
                    <a:lumMod val="85000"/>
                    <a:lumOff val="15000"/>
                  </a:schemeClr>
                </a:solidFill>
              </a:rPr>
              <a:t>Referente a las características de los bienes de capital necesarios para producir el bien o servicio.</a:t>
            </a:r>
          </a:p>
        </p:txBody>
      </p:sp>
      <p:sp>
        <p:nvSpPr>
          <p:cNvPr id="8" name="Rectángulo 7">
            <a:extLst>
              <a:ext uri="{FF2B5EF4-FFF2-40B4-BE49-F238E27FC236}">
                <a16:creationId xmlns:a16="http://schemas.microsoft.com/office/drawing/2014/main" id="{8AE28B36-3C2E-4E47-B85C-37700D440CDF}"/>
              </a:ext>
            </a:extLst>
          </p:cNvPr>
          <p:cNvSpPr/>
          <p:nvPr/>
        </p:nvSpPr>
        <p:spPr>
          <a:xfrm>
            <a:off x="765110" y="4227455"/>
            <a:ext cx="3314013" cy="1315873"/>
          </a:xfrm>
          <a:prstGeom prst="rect">
            <a:avLst/>
          </a:prstGeom>
        </p:spPr>
        <p:txBody>
          <a:bodyPr wrap="square">
            <a:spAutoFit/>
          </a:bodyPr>
          <a:lstStyle/>
          <a:p>
            <a:pPr algn="just" eaLnBrk="0" hangingPunct="0">
              <a:lnSpc>
                <a:spcPct val="120000"/>
              </a:lnSpc>
              <a:spcBef>
                <a:spcPct val="50000"/>
              </a:spcBef>
              <a:buClr>
                <a:srgbClr val="006699"/>
              </a:buClr>
              <a:buFont typeface="Symbol" charset="2"/>
              <a:buNone/>
            </a:pPr>
            <a:r>
              <a:rPr lang="es-ES_tradnl" sz="1350" dirty="0">
                <a:solidFill>
                  <a:schemeClr val="tx1">
                    <a:lumMod val="85000"/>
                    <a:lumOff val="15000"/>
                  </a:schemeClr>
                </a:solidFill>
              </a:rPr>
              <a:t>Relacionada con las condiciones, procedimientos y formas de organización necesarias para combinar insumos, recursos humanos y bienes de capital para producir el bien o el servicio.</a:t>
            </a:r>
          </a:p>
        </p:txBody>
      </p:sp>
      <p:sp>
        <p:nvSpPr>
          <p:cNvPr id="9" name="Rectángulo 8">
            <a:extLst>
              <a:ext uri="{FF2B5EF4-FFF2-40B4-BE49-F238E27FC236}">
                <a16:creationId xmlns:a16="http://schemas.microsoft.com/office/drawing/2014/main" id="{E260DF52-84AA-444B-9EAA-FF7244C2332E}"/>
              </a:ext>
            </a:extLst>
          </p:cNvPr>
          <p:cNvSpPr/>
          <p:nvPr/>
        </p:nvSpPr>
        <p:spPr>
          <a:xfrm>
            <a:off x="8010101" y="3970340"/>
            <a:ext cx="3176032" cy="1565172"/>
          </a:xfrm>
          <a:prstGeom prst="rect">
            <a:avLst/>
          </a:prstGeom>
        </p:spPr>
        <p:txBody>
          <a:bodyPr wrap="square">
            <a:spAutoFit/>
          </a:bodyPr>
          <a:lstStyle/>
          <a:p>
            <a:pPr algn="just" eaLnBrk="0" hangingPunct="0">
              <a:lnSpc>
                <a:spcPct val="120000"/>
              </a:lnSpc>
              <a:spcBef>
                <a:spcPct val="50000"/>
              </a:spcBef>
              <a:buClr>
                <a:srgbClr val="006699"/>
              </a:buClr>
              <a:buFont typeface="Symbol" charset="2"/>
              <a:buNone/>
            </a:pPr>
            <a:r>
              <a:rPr lang="es-ES_tradnl" sz="1350" dirty="0">
                <a:solidFill>
                  <a:schemeClr val="tx1">
                    <a:lumMod val="85000"/>
                    <a:lumOff val="15000"/>
                  </a:schemeClr>
                </a:solidFill>
              </a:rPr>
              <a:t>Normas y procedimientos aplicables a las tecnologías de producto, proceso y equipo para asegurar la eficiencia, confiabilidad, seguridad física y durabilidad de la planta productiva y sus productos.</a:t>
            </a:r>
          </a:p>
        </p:txBody>
      </p:sp>
      <p:sp>
        <p:nvSpPr>
          <p:cNvPr id="10" name="CuadroTexto 9">
            <a:extLst>
              <a:ext uri="{FF2B5EF4-FFF2-40B4-BE49-F238E27FC236}">
                <a16:creationId xmlns:a16="http://schemas.microsoft.com/office/drawing/2014/main" id="{C73CEC61-E1D6-BB4B-A8F9-47C988FA163C}"/>
              </a:ext>
            </a:extLst>
          </p:cNvPr>
          <p:cNvSpPr txBox="1"/>
          <p:nvPr/>
        </p:nvSpPr>
        <p:spPr>
          <a:xfrm>
            <a:off x="4861250" y="552947"/>
            <a:ext cx="6466114" cy="553998"/>
          </a:xfrm>
          <a:prstGeom prst="rect">
            <a:avLst/>
          </a:prstGeom>
          <a:noFill/>
        </p:spPr>
        <p:txBody>
          <a:bodyPr wrap="square" rtlCol="0">
            <a:spAutoFit/>
          </a:bodyPr>
          <a:lstStyle/>
          <a:p>
            <a:pPr algn="r"/>
            <a:r>
              <a:rPr lang="es-MX" sz="3000" dirty="0">
                <a:solidFill>
                  <a:schemeClr val="accent3"/>
                </a:solidFill>
              </a:rPr>
              <a:t>El paquete tecnológico como guía</a:t>
            </a:r>
          </a:p>
        </p:txBody>
      </p:sp>
    </p:spTree>
    <p:extLst>
      <p:ext uri="{BB962C8B-B14F-4D97-AF65-F5344CB8AC3E}">
        <p14:creationId xmlns:p14="http://schemas.microsoft.com/office/powerpoint/2010/main" val="179527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52E7035F-3A98-2B43-9C9A-FB2C61F0CEC1}"/>
              </a:ext>
            </a:extLst>
          </p:cNvPr>
          <p:cNvGraphicFramePr>
            <a:graphicFrameLocks noGrp="1"/>
          </p:cNvGraphicFramePr>
          <p:nvPr>
            <p:extLst>
              <p:ext uri="{D42A27DB-BD31-4B8C-83A1-F6EECF244321}">
                <p14:modId xmlns:p14="http://schemas.microsoft.com/office/powerpoint/2010/main" val="801006685"/>
              </p:ext>
            </p:extLst>
          </p:nvPr>
        </p:nvGraphicFramePr>
        <p:xfrm>
          <a:off x="947263" y="1518659"/>
          <a:ext cx="10562253" cy="4731633"/>
        </p:xfrm>
        <a:graphic>
          <a:graphicData uri="http://schemas.openxmlformats.org/drawingml/2006/table">
            <a:tbl>
              <a:tblPr firstRow="1" bandRow="1">
                <a:tableStyleId>{E8B1032C-EA38-4F05-BA0D-38AFFFC7BED3}</a:tableStyleId>
              </a:tblPr>
              <a:tblGrid>
                <a:gridCol w="2533055">
                  <a:extLst>
                    <a:ext uri="{9D8B030D-6E8A-4147-A177-3AD203B41FA5}">
                      <a16:colId xmlns:a16="http://schemas.microsoft.com/office/drawing/2014/main" val="1341688226"/>
                    </a:ext>
                  </a:extLst>
                </a:gridCol>
                <a:gridCol w="2397968">
                  <a:extLst>
                    <a:ext uri="{9D8B030D-6E8A-4147-A177-3AD203B41FA5}">
                      <a16:colId xmlns:a16="http://schemas.microsoft.com/office/drawing/2014/main" val="3655938776"/>
                    </a:ext>
                  </a:extLst>
                </a:gridCol>
                <a:gridCol w="3097763">
                  <a:extLst>
                    <a:ext uri="{9D8B030D-6E8A-4147-A177-3AD203B41FA5}">
                      <a16:colId xmlns:a16="http://schemas.microsoft.com/office/drawing/2014/main" val="3692263658"/>
                    </a:ext>
                  </a:extLst>
                </a:gridCol>
                <a:gridCol w="2533467">
                  <a:extLst>
                    <a:ext uri="{9D8B030D-6E8A-4147-A177-3AD203B41FA5}">
                      <a16:colId xmlns:a16="http://schemas.microsoft.com/office/drawing/2014/main" val="105402717"/>
                    </a:ext>
                  </a:extLst>
                </a:gridCol>
              </a:tblGrid>
              <a:tr h="384640">
                <a:tc>
                  <a:txBody>
                    <a:bodyPr/>
                    <a:lstStyle/>
                    <a:p>
                      <a:pPr algn="ctr">
                        <a:lnSpc>
                          <a:spcPct val="115000"/>
                        </a:lnSpc>
                        <a:spcAft>
                          <a:spcPts val="1000"/>
                        </a:spcAft>
                      </a:pPr>
                      <a:r>
                        <a:rPr lang="es-MX" sz="1100" b="1" cap="none" spc="0" dirty="0">
                          <a:solidFill>
                            <a:schemeClr val="accent6">
                              <a:lumMod val="50000"/>
                            </a:schemeClr>
                          </a:solidFill>
                          <a:effectLst/>
                        </a:rPr>
                        <a:t>TECNOLOGIA DE PRODUCTO</a:t>
                      </a:r>
                      <a:endParaRPr lang="es-MX" sz="1100" b="1" cap="none" spc="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nchor="ctr"/>
                </a:tc>
                <a:tc>
                  <a:txBody>
                    <a:bodyPr/>
                    <a:lstStyle/>
                    <a:p>
                      <a:pPr algn="ctr">
                        <a:lnSpc>
                          <a:spcPct val="115000"/>
                        </a:lnSpc>
                        <a:spcAft>
                          <a:spcPts val="1000"/>
                        </a:spcAft>
                      </a:pPr>
                      <a:r>
                        <a:rPr lang="es-MX" sz="1100" b="1" cap="none" spc="0" dirty="0">
                          <a:solidFill>
                            <a:schemeClr val="accent6">
                              <a:lumMod val="50000"/>
                            </a:schemeClr>
                          </a:solidFill>
                          <a:effectLst/>
                        </a:rPr>
                        <a:t>TECNOLOGIA DE PROCESO</a:t>
                      </a:r>
                      <a:endParaRPr lang="es-MX" sz="1100" b="1" cap="none" spc="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nchor="ctr"/>
                </a:tc>
                <a:tc>
                  <a:txBody>
                    <a:bodyPr/>
                    <a:lstStyle/>
                    <a:p>
                      <a:pPr algn="ctr">
                        <a:lnSpc>
                          <a:spcPct val="115000"/>
                        </a:lnSpc>
                        <a:spcAft>
                          <a:spcPts val="1000"/>
                        </a:spcAft>
                      </a:pPr>
                      <a:r>
                        <a:rPr lang="es-MX" sz="1100" b="1" cap="none" spc="0" dirty="0">
                          <a:solidFill>
                            <a:schemeClr val="accent6">
                              <a:lumMod val="50000"/>
                            </a:schemeClr>
                          </a:solidFill>
                          <a:effectLst/>
                        </a:rPr>
                        <a:t>TECNOLOGIA DE INSTALACIONES Y EQUIPO</a:t>
                      </a:r>
                      <a:endParaRPr lang="es-MX" sz="1100" b="1" cap="none" spc="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nchor="ctr"/>
                </a:tc>
                <a:tc>
                  <a:txBody>
                    <a:bodyPr/>
                    <a:lstStyle/>
                    <a:p>
                      <a:pPr algn="ctr">
                        <a:lnSpc>
                          <a:spcPct val="115000"/>
                        </a:lnSpc>
                        <a:spcAft>
                          <a:spcPts val="1000"/>
                        </a:spcAft>
                      </a:pPr>
                      <a:r>
                        <a:rPr lang="es-MX" sz="1100" b="1" cap="none" spc="0" dirty="0">
                          <a:solidFill>
                            <a:schemeClr val="accent6">
                              <a:lumMod val="50000"/>
                            </a:schemeClr>
                          </a:solidFill>
                          <a:effectLst/>
                        </a:rPr>
                        <a:t>TECNOLOGÍA DE OPERACIÓN</a:t>
                      </a:r>
                      <a:endParaRPr lang="es-MX" sz="1100" b="1" cap="none" spc="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nchor="ctr"/>
                </a:tc>
                <a:extLst>
                  <a:ext uri="{0D108BD9-81ED-4DB2-BD59-A6C34878D82A}">
                    <a16:rowId xmlns:a16="http://schemas.microsoft.com/office/drawing/2014/main" val="3676895799"/>
                  </a:ext>
                </a:extLst>
              </a:tr>
              <a:tr h="4346993">
                <a:tc>
                  <a:txBody>
                    <a:bodyPr/>
                    <a:lstStyle/>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Diseño y especificaciones del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Dibujos del producto para producción y ensamble</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Normas y estándares oficiales aplicables al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Memorias de cálculo del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Especificaciones de prueba</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Listado de partes e insumos</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Especificaciones de materias primas, componentes y materiales auxiliares</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Instructivos de ensamble o formulaciones y composiciones</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Instructivos de uso y aplicación</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Prototipo y muestras físicas</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Manuales de operación del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Reportes de pruebas clínicas</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Reportes de seguimiento de desempeño del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Manuales de mantenimiento del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Especificaciones de empaque</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Patentes de producto</a:t>
                      </a:r>
                    </a:p>
                    <a:p>
                      <a:pPr marL="87313" lvl="1" indent="-87313" algn="l">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Marcas que amparan el producto</a:t>
                      </a:r>
                      <a:endParaRPr lang="es-MX"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tc>
                <a:tc>
                  <a:txBody>
                    <a:bodyPr/>
                    <a:lstStyle/>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Especificaciones y hojas de proceso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Normas oficiales y estándares aplicables al proceso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Memorias de cálculo del proceso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Diagramas de flujo del proceso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Descripción del proceso paso a paso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Balances de materiales y energía</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Especificaciones de subproductos, su uso y su manejo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Cálculos de rendimientos y costos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Procedimientos y normas para la protección contra la contaminación, seguridad e higiene y tratamiento de desechos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Manuales de control de calidad</a:t>
                      </a:r>
                      <a:endParaRPr lang="es-MX"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tc>
                <a:tc>
                  <a:txBody>
                    <a:bodyPr/>
                    <a:lstStyle/>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Especificaciones y planos de la planta: </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Obra civil</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Distribución de la planta</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Servicios (Electricidad, agua, aire, vapor, combustible, comunicaciones, etc.)</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Memorias de  cálculo de instalaciones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Listado de maquinaria, equipo, herramientas e instrumentos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Especificaciones de maquinaria, equipo, herramientas e instrumentos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Planos de la maquinaria, equipo, herramientas e instrumentos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Memorias de cálculo de selección de maquinaria y equipo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Memorias de cálculo de la maquinaria y el equipo (especializado)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Bitácora de construcción y puesta en operación de instalaciones, maquinaria y equipo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Memoria de operación y mantenimiento de maquinaria y equipo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Manuales de operación y mantenimiento</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Manuales de mantenimiento de instalaciones y servicios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Determinación de tasa de utilización de capacidad</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cap="none" spc="0" dirty="0">
                          <a:solidFill>
                            <a:schemeClr val="tx1"/>
                          </a:solidFill>
                          <a:effectLst/>
                        </a:rPr>
                        <a:t>Instalaciones y arranques del equipo</a:t>
                      </a:r>
                      <a:endParaRPr lang="es-MX"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tc>
                <a:tc>
                  <a:txBody>
                    <a:bodyPr/>
                    <a:lstStyle/>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Sistemas de control de operación</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Cálculos de rendimientos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Sistemas y normas de gestión y aseguramiento de calidad</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Tiempos y movimientos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Sistemas de Mantenimiento </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Sistemas de Seguridad Industrial</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Sistemas de gestión ambiental y control de emisiones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Auditoría y racionalización de uso de energéticos</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Uso de agua </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Sistema de registro y manejo de información</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Manuales de operación.</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Guías de buenas prácticas de manufactura</a:t>
                      </a:r>
                    </a:p>
                    <a:p>
                      <a:pPr marL="87313" lvl="1" indent="-87313" algn="l" defTabSz="914400" rtl="0" eaLnBrk="1" latinLnBrk="0" hangingPunct="1">
                        <a:lnSpc>
                          <a:spcPct val="100000"/>
                        </a:lnSpc>
                        <a:spcAft>
                          <a:spcPts val="0"/>
                        </a:spcAft>
                        <a:buClr>
                          <a:schemeClr val="accent6">
                            <a:lumMod val="50000"/>
                          </a:schemeClr>
                        </a:buClr>
                        <a:buFont typeface="Arial" panose="020B0604020202020204" pitchFamily="34" charset="0"/>
                        <a:buChar char="•"/>
                        <a:tabLst>
                          <a:tab pos="0" algn="l"/>
                        </a:tabLst>
                      </a:pPr>
                      <a:r>
                        <a:rPr lang="es-MX" sz="1050" kern="1200" cap="none" spc="0" dirty="0">
                          <a:solidFill>
                            <a:schemeClr val="tx1"/>
                          </a:solidFill>
                          <a:effectLst/>
                          <a:latin typeface="+mn-lt"/>
                          <a:ea typeface="+mn-ea"/>
                          <a:cs typeface="+mn-cs"/>
                        </a:rPr>
                        <a:t>Procedimientos Normalizados de Operación</a:t>
                      </a:r>
                      <a:endParaRPr lang="es-MX" sz="105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504" marR="5504" marT="51178" marB="0"/>
                </a:tc>
                <a:extLst>
                  <a:ext uri="{0D108BD9-81ED-4DB2-BD59-A6C34878D82A}">
                    <a16:rowId xmlns:a16="http://schemas.microsoft.com/office/drawing/2014/main" val="739202118"/>
                  </a:ext>
                </a:extLst>
              </a:tr>
            </a:tbl>
          </a:graphicData>
        </a:graphic>
      </p:graphicFrame>
      <p:sp>
        <p:nvSpPr>
          <p:cNvPr id="3" name="Text Box 4">
            <a:extLst>
              <a:ext uri="{FF2B5EF4-FFF2-40B4-BE49-F238E27FC236}">
                <a16:creationId xmlns:a16="http://schemas.microsoft.com/office/drawing/2014/main" id="{028494E0-573C-1B37-A2D6-98BB14798419}"/>
              </a:ext>
            </a:extLst>
          </p:cNvPr>
          <p:cNvSpPr txBox="1">
            <a:spLocks noChangeArrowheads="1"/>
          </p:cNvSpPr>
          <p:nvPr/>
        </p:nvSpPr>
        <p:spPr bwMode="auto">
          <a:xfrm>
            <a:off x="2300375" y="640868"/>
            <a:ext cx="9055564" cy="458762"/>
          </a:xfrm>
          <a:prstGeom prst="rect">
            <a:avLst/>
          </a:prstGeom>
        </p:spPr>
        <p:txBody>
          <a:bodyPr vert="horz" lIns="68580" tIns="34290" rIns="68580" bIns="34290" rtlCol="0" anchor="b">
            <a:normAutofit lnSpcReduction="10000"/>
          </a:bodyPr>
          <a:lstStyle/>
          <a:p>
            <a:pPr algn="r">
              <a:lnSpc>
                <a:spcPct val="90000"/>
              </a:lnSpc>
              <a:spcBef>
                <a:spcPct val="0"/>
              </a:spcBef>
              <a:spcAft>
                <a:spcPts val="450"/>
              </a:spcAft>
            </a:pPr>
            <a:r>
              <a:rPr lang="en-US" sz="3000" dirty="0">
                <a:solidFill>
                  <a:schemeClr val="accent3"/>
                </a:solidFill>
                <a:latin typeface="+mj-lt"/>
                <a:ea typeface="+mj-ea"/>
                <a:cs typeface="+mj-cs"/>
              </a:rPr>
              <a:t>Elementos documentales de un paquete tecnológico</a:t>
            </a:r>
          </a:p>
        </p:txBody>
      </p:sp>
    </p:spTree>
    <p:extLst>
      <p:ext uri="{BB962C8B-B14F-4D97-AF65-F5344CB8AC3E}">
        <p14:creationId xmlns:p14="http://schemas.microsoft.com/office/powerpoint/2010/main" val="424673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26 Conector recto"/>
          <p:cNvCxnSpPr>
            <a:cxnSpLocks/>
          </p:cNvCxnSpPr>
          <p:nvPr/>
        </p:nvCxnSpPr>
        <p:spPr>
          <a:xfrm>
            <a:off x="2136338" y="4983086"/>
            <a:ext cx="7919324" cy="892084"/>
          </a:xfrm>
          <a:prstGeom prst="line">
            <a:avLst/>
          </a:prstGeom>
          <a:ln w="50800" cap="rnd">
            <a:prstDash val="sysDash"/>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p:cNvCxnSpPr>
          <p:nvPr/>
        </p:nvCxnSpPr>
        <p:spPr>
          <a:xfrm flipV="1">
            <a:off x="2136338" y="1824720"/>
            <a:ext cx="7919324" cy="998126"/>
          </a:xfrm>
          <a:prstGeom prst="line">
            <a:avLst/>
          </a:prstGeom>
          <a:ln w="50800" cap="rnd">
            <a:prstDash val="sysDash"/>
          </a:ln>
        </p:spPr>
        <p:style>
          <a:lnRef idx="1">
            <a:schemeClr val="accent1"/>
          </a:lnRef>
          <a:fillRef idx="0">
            <a:schemeClr val="accent1"/>
          </a:fillRef>
          <a:effectRef idx="0">
            <a:schemeClr val="accent1"/>
          </a:effectRef>
          <a:fontRef idx="minor">
            <a:schemeClr val="tx1"/>
          </a:fontRef>
        </p:style>
      </p:cxnSp>
      <p:sp>
        <p:nvSpPr>
          <p:cNvPr id="2" name="1 Título"/>
          <p:cNvSpPr>
            <a:spLocks noGrp="1"/>
          </p:cNvSpPr>
          <p:nvPr>
            <p:ph type="title"/>
          </p:nvPr>
        </p:nvSpPr>
        <p:spPr>
          <a:xfrm>
            <a:off x="2893951" y="408777"/>
            <a:ext cx="8134915" cy="623502"/>
          </a:xfrm>
        </p:spPr>
        <p:txBody>
          <a:bodyPr>
            <a:normAutofit/>
          </a:bodyPr>
          <a:lstStyle/>
          <a:p>
            <a:pPr algn="r"/>
            <a:r>
              <a:rPr lang="es-MX" sz="3600" dirty="0"/>
              <a:t>Paquete tecnológico</a:t>
            </a:r>
          </a:p>
        </p:txBody>
      </p:sp>
      <p:sp>
        <p:nvSpPr>
          <p:cNvPr id="4" name="3 Rectángulo"/>
          <p:cNvSpPr/>
          <p:nvPr/>
        </p:nvSpPr>
        <p:spPr>
          <a:xfrm>
            <a:off x="1832420" y="2822846"/>
            <a:ext cx="607840" cy="2160240"/>
          </a:xfrm>
          <a:prstGeom prst="roundRect">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s-MX" sz="1350" dirty="0"/>
              <a:t>CONOCIMIENTO</a:t>
            </a:r>
          </a:p>
        </p:txBody>
      </p:sp>
      <p:sp>
        <p:nvSpPr>
          <p:cNvPr id="5" name="4 Rectángulo"/>
          <p:cNvSpPr/>
          <p:nvPr/>
        </p:nvSpPr>
        <p:spPr>
          <a:xfrm>
            <a:off x="3318665" y="239079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Patentes </a:t>
            </a:r>
          </a:p>
        </p:txBody>
      </p:sp>
      <p:sp>
        <p:nvSpPr>
          <p:cNvPr id="6" name="5 Rectángulo"/>
          <p:cNvSpPr/>
          <p:nvPr/>
        </p:nvSpPr>
        <p:spPr>
          <a:xfrm>
            <a:off x="3318665" y="293085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Información</a:t>
            </a:r>
          </a:p>
        </p:txBody>
      </p:sp>
      <p:sp>
        <p:nvSpPr>
          <p:cNvPr id="7" name="6 Rectángulo"/>
          <p:cNvSpPr/>
          <p:nvPr/>
        </p:nvSpPr>
        <p:spPr>
          <a:xfrm>
            <a:off x="3318665" y="347091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Diseño de equipos</a:t>
            </a:r>
          </a:p>
        </p:txBody>
      </p:sp>
      <p:sp>
        <p:nvSpPr>
          <p:cNvPr id="8" name="7 Rectángulo"/>
          <p:cNvSpPr/>
          <p:nvPr/>
        </p:nvSpPr>
        <p:spPr>
          <a:xfrm>
            <a:off x="3318665" y="401097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Estudios de preinversión</a:t>
            </a:r>
          </a:p>
        </p:txBody>
      </p:sp>
      <p:sp>
        <p:nvSpPr>
          <p:cNvPr id="9" name="8 Rectángulo"/>
          <p:cNvSpPr/>
          <p:nvPr/>
        </p:nvSpPr>
        <p:spPr>
          <a:xfrm>
            <a:off x="3318665" y="455103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Ingeniería básica</a:t>
            </a:r>
          </a:p>
        </p:txBody>
      </p:sp>
      <p:sp>
        <p:nvSpPr>
          <p:cNvPr id="10" name="9 Rectángulo"/>
          <p:cNvSpPr/>
          <p:nvPr/>
        </p:nvSpPr>
        <p:spPr>
          <a:xfrm>
            <a:off x="3318665" y="5091098"/>
            <a:ext cx="1736686" cy="486054"/>
          </a:xfrm>
          <a:prstGeom prst="round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50" dirty="0"/>
              <a:t>Normas</a:t>
            </a:r>
          </a:p>
        </p:txBody>
      </p:sp>
      <p:sp>
        <p:nvSpPr>
          <p:cNvPr id="11" name="10 Más"/>
          <p:cNvSpPr/>
          <p:nvPr/>
        </p:nvSpPr>
        <p:spPr>
          <a:xfrm>
            <a:off x="2671159" y="3724239"/>
            <a:ext cx="441052" cy="432048"/>
          </a:xfrm>
          <a:prstGeom prst="mathPlu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MX" sz="1350" dirty="0"/>
          </a:p>
        </p:txBody>
      </p:sp>
      <p:sp>
        <p:nvSpPr>
          <p:cNvPr id="12" name="11 Rectángulo"/>
          <p:cNvSpPr/>
          <p:nvPr/>
        </p:nvSpPr>
        <p:spPr>
          <a:xfrm>
            <a:off x="6070735" y="2579820"/>
            <a:ext cx="607840" cy="2538282"/>
          </a:xfrm>
          <a:prstGeom prst="round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s-MX" sz="1350" dirty="0"/>
              <a:t>PAQUETE TECNOLÓGICO</a:t>
            </a:r>
          </a:p>
        </p:txBody>
      </p:sp>
      <p:sp>
        <p:nvSpPr>
          <p:cNvPr id="13" name="12 Igual que"/>
          <p:cNvSpPr/>
          <p:nvPr/>
        </p:nvSpPr>
        <p:spPr>
          <a:xfrm>
            <a:off x="5437213" y="3701132"/>
            <a:ext cx="512540" cy="378042"/>
          </a:xfrm>
          <a:prstGeom prst="mathEqual">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MX" sz="1350" dirty="0">
              <a:solidFill>
                <a:schemeClr val="tx1"/>
              </a:solidFill>
            </a:endParaRPr>
          </a:p>
        </p:txBody>
      </p:sp>
      <p:sp>
        <p:nvSpPr>
          <p:cNvPr id="14" name="13 Más"/>
          <p:cNvSpPr/>
          <p:nvPr/>
        </p:nvSpPr>
        <p:spPr>
          <a:xfrm>
            <a:off x="6799555" y="3631769"/>
            <a:ext cx="441044" cy="432048"/>
          </a:xfrm>
          <a:prstGeom prst="mathPlu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MX" sz="1350" dirty="0"/>
          </a:p>
        </p:txBody>
      </p:sp>
      <p:sp>
        <p:nvSpPr>
          <p:cNvPr id="15" name="14 Rectángulo"/>
          <p:cNvSpPr/>
          <p:nvPr/>
        </p:nvSpPr>
        <p:spPr>
          <a:xfrm>
            <a:off x="7354581" y="224277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Ingeniería de detalle</a:t>
            </a:r>
          </a:p>
        </p:txBody>
      </p:sp>
      <p:sp>
        <p:nvSpPr>
          <p:cNvPr id="16" name="15 Rectángulo"/>
          <p:cNvSpPr/>
          <p:nvPr/>
        </p:nvSpPr>
        <p:spPr>
          <a:xfrm>
            <a:off x="7354581" y="278283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Construcción y arranque</a:t>
            </a:r>
          </a:p>
        </p:txBody>
      </p:sp>
      <p:sp>
        <p:nvSpPr>
          <p:cNvPr id="17" name="16 Rectángulo"/>
          <p:cNvSpPr/>
          <p:nvPr/>
        </p:nvSpPr>
        <p:spPr>
          <a:xfrm>
            <a:off x="7354581" y="332289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Manufactura de equipos</a:t>
            </a:r>
          </a:p>
        </p:txBody>
      </p:sp>
      <p:sp>
        <p:nvSpPr>
          <p:cNvPr id="18" name="17 Rectángulo"/>
          <p:cNvSpPr/>
          <p:nvPr/>
        </p:nvSpPr>
        <p:spPr>
          <a:xfrm>
            <a:off x="7354581" y="386295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Negociaciones comerciales</a:t>
            </a:r>
          </a:p>
        </p:txBody>
      </p:sp>
      <p:sp>
        <p:nvSpPr>
          <p:cNvPr id="19" name="18 Rectángulo"/>
          <p:cNvSpPr/>
          <p:nvPr/>
        </p:nvSpPr>
        <p:spPr>
          <a:xfrm>
            <a:off x="7354581" y="440301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Gestiones financieras</a:t>
            </a:r>
          </a:p>
        </p:txBody>
      </p:sp>
      <p:sp>
        <p:nvSpPr>
          <p:cNvPr id="20" name="19 Rectángulo"/>
          <p:cNvSpPr/>
          <p:nvPr/>
        </p:nvSpPr>
        <p:spPr>
          <a:xfrm>
            <a:off x="7354581" y="4943074"/>
            <a:ext cx="1736686" cy="486054"/>
          </a:xfrm>
          <a:prstGeom prst="roundRect">
            <a:avLst/>
          </a:prstGeom>
          <a:solidFill>
            <a:schemeClr val="accent5">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1300" dirty="0">
                <a:solidFill>
                  <a:schemeClr val="tx1"/>
                </a:solidFill>
              </a:rPr>
              <a:t>Gestión del talento</a:t>
            </a:r>
          </a:p>
        </p:txBody>
      </p:sp>
      <p:sp>
        <p:nvSpPr>
          <p:cNvPr id="21" name="20 Rectángulo"/>
          <p:cNvSpPr/>
          <p:nvPr/>
        </p:nvSpPr>
        <p:spPr>
          <a:xfrm>
            <a:off x="9751743" y="1793151"/>
            <a:ext cx="607840" cy="4116855"/>
          </a:xfrm>
          <a:prstGeom prst="roundRec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s-MX" sz="1350" dirty="0"/>
              <a:t>PAQUETE TECNOLÓGICO ADAPTADO</a:t>
            </a:r>
          </a:p>
        </p:txBody>
      </p:sp>
      <p:sp>
        <p:nvSpPr>
          <p:cNvPr id="22" name="21 Igual que"/>
          <p:cNvSpPr/>
          <p:nvPr/>
        </p:nvSpPr>
        <p:spPr>
          <a:xfrm>
            <a:off x="9189718" y="3612562"/>
            <a:ext cx="441044" cy="378042"/>
          </a:xfrm>
          <a:prstGeom prst="mathEqual">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MX" sz="1300" dirty="0">
              <a:solidFill>
                <a:schemeClr val="tx1"/>
              </a:solidFill>
            </a:endParaRPr>
          </a:p>
        </p:txBody>
      </p:sp>
    </p:spTree>
    <p:extLst>
      <p:ext uri="{BB962C8B-B14F-4D97-AF65-F5344CB8AC3E}">
        <p14:creationId xmlns:p14="http://schemas.microsoft.com/office/powerpoint/2010/main" val="393576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5">
            <a:extLst>
              <a:ext uri="{FF2B5EF4-FFF2-40B4-BE49-F238E27FC236}">
                <a16:creationId xmlns:a16="http://schemas.microsoft.com/office/drawing/2014/main" id="{A8B20D1F-997A-17C8-0627-5B8A0DFAD407}"/>
              </a:ext>
            </a:extLst>
          </p:cNvPr>
          <p:cNvPicPr>
            <a:picLocks noChangeAspect="1"/>
          </p:cNvPicPr>
          <p:nvPr/>
        </p:nvPicPr>
        <p:blipFill rotWithShape="1">
          <a:blip r:embed="rId2">
            <a:extLst>
              <a:ext uri="{28A0092B-C50C-407E-A947-70E740481C1C}">
                <a14:useLocalDpi xmlns:a14="http://schemas.microsoft.com/office/drawing/2010/main" val="0"/>
              </a:ext>
            </a:extLst>
          </a:blip>
          <a:srcRect r="-1" b="5416"/>
          <a:stretch/>
        </p:blipFill>
        <p:spPr bwMode="auto">
          <a:xfrm>
            <a:off x="4941203" y="0"/>
            <a:ext cx="7250797" cy="6858000"/>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1">
            <a:extLst>
              <a:ext uri="{FF2B5EF4-FFF2-40B4-BE49-F238E27FC236}">
                <a16:creationId xmlns:a16="http://schemas.microsoft.com/office/drawing/2014/main" id="{7119DBB2-4BF1-5B6E-CADF-C0C349C2E267}"/>
              </a:ext>
            </a:extLst>
          </p:cNvPr>
          <p:cNvSpPr txBox="1">
            <a:spLocks/>
          </p:cNvSpPr>
          <p:nvPr/>
        </p:nvSpPr>
        <p:spPr>
          <a:xfrm>
            <a:off x="997834" y="1461249"/>
            <a:ext cx="3902174" cy="713230"/>
          </a:xfrm>
          <a:prstGeom prst="rect">
            <a:avLst/>
          </a:prstGeom>
        </p:spPr>
        <p:txBody>
          <a:bodyPr vert="horz" lIns="68580" tIns="34290" rIns="68580" bIns="3429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s-ES_tradnl" b="1" dirty="0">
                <a:solidFill>
                  <a:schemeClr val="accent3"/>
                </a:solidFill>
              </a:rPr>
              <a:t>Innovación</a:t>
            </a:r>
          </a:p>
        </p:txBody>
      </p:sp>
      <p:sp>
        <p:nvSpPr>
          <p:cNvPr id="4" name="CuadroTexto 6">
            <a:extLst>
              <a:ext uri="{FF2B5EF4-FFF2-40B4-BE49-F238E27FC236}">
                <a16:creationId xmlns:a16="http://schemas.microsoft.com/office/drawing/2014/main" id="{33D660DD-8245-5290-CB26-860B538BAA7B}"/>
              </a:ext>
            </a:extLst>
          </p:cNvPr>
          <p:cNvSpPr txBox="1">
            <a:spLocks noChangeArrowheads="1"/>
          </p:cNvSpPr>
          <p:nvPr/>
        </p:nvSpPr>
        <p:spPr bwMode="auto">
          <a:xfrm>
            <a:off x="997834" y="2389231"/>
            <a:ext cx="5913376" cy="3007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t">
            <a:norm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indent="-171443" algn="just">
              <a:lnSpc>
                <a:spcPct val="90000"/>
              </a:lnSpc>
              <a:spcAft>
                <a:spcPts val="450"/>
              </a:spcAft>
              <a:buFont typeface="Arial" panose="020B0604020202020204" pitchFamily="34" charset="0"/>
              <a:buChar char="•"/>
            </a:pPr>
            <a:r>
              <a:rPr lang="en-US" altLang="es-ES_tradnl" dirty="0">
                <a:solidFill>
                  <a:schemeClr val="tx1">
                    <a:lumMod val="85000"/>
                    <a:lumOff val="15000"/>
                  </a:schemeClr>
                </a:solidFill>
                <a:latin typeface="+mn-lt"/>
                <a:ea typeface="+mn-ea"/>
              </a:rPr>
              <a:t>¿Hacer algo nuevo o hacer cambios útiles?</a:t>
            </a:r>
          </a:p>
          <a:p>
            <a:pPr indent="-171443" algn="just">
              <a:lnSpc>
                <a:spcPct val="90000"/>
              </a:lnSpc>
              <a:spcAft>
                <a:spcPts val="450"/>
              </a:spcAft>
              <a:buFont typeface="Arial" panose="020B0604020202020204" pitchFamily="34" charset="0"/>
              <a:buChar char="•"/>
            </a:pPr>
            <a:endParaRPr lang="en-US" altLang="es-ES_tradnl" dirty="0">
              <a:solidFill>
                <a:schemeClr val="tx1">
                  <a:lumMod val="85000"/>
                  <a:lumOff val="15000"/>
                </a:schemeClr>
              </a:solidFill>
              <a:latin typeface="+mn-lt"/>
              <a:ea typeface="+mn-ea"/>
            </a:endParaRPr>
          </a:p>
          <a:p>
            <a:pPr indent="-171443" algn="just">
              <a:lnSpc>
                <a:spcPct val="90000"/>
              </a:lnSpc>
              <a:spcAft>
                <a:spcPts val="450"/>
              </a:spcAft>
              <a:buFont typeface="Arial" panose="020B0604020202020204" pitchFamily="34" charset="0"/>
              <a:buChar char="•"/>
            </a:pPr>
            <a:r>
              <a:rPr lang="en-US" altLang="es-ES_tradnl" dirty="0">
                <a:solidFill>
                  <a:schemeClr val="tx1">
                    <a:lumMod val="85000"/>
                    <a:lumOff val="15000"/>
                  </a:schemeClr>
                </a:solidFill>
                <a:latin typeface="+mn-lt"/>
                <a:ea typeface="+mn-ea"/>
              </a:rPr>
              <a:t>¿Requiero ser científico para innovar?</a:t>
            </a:r>
          </a:p>
          <a:p>
            <a:pPr indent="-171443" algn="just">
              <a:lnSpc>
                <a:spcPct val="90000"/>
              </a:lnSpc>
              <a:spcAft>
                <a:spcPts val="450"/>
              </a:spcAft>
              <a:buFont typeface="Arial" panose="020B0604020202020204" pitchFamily="34" charset="0"/>
              <a:buChar char="•"/>
            </a:pPr>
            <a:endParaRPr lang="en-US" altLang="es-ES_tradnl" dirty="0">
              <a:solidFill>
                <a:schemeClr val="tx1">
                  <a:lumMod val="85000"/>
                  <a:lumOff val="15000"/>
                </a:schemeClr>
              </a:solidFill>
              <a:latin typeface="+mn-lt"/>
              <a:ea typeface="+mn-ea"/>
            </a:endParaRPr>
          </a:p>
          <a:p>
            <a:pPr indent="-171443" algn="just">
              <a:lnSpc>
                <a:spcPct val="90000"/>
              </a:lnSpc>
              <a:spcAft>
                <a:spcPts val="450"/>
              </a:spcAft>
              <a:buFont typeface="Arial" panose="020B0604020202020204" pitchFamily="34" charset="0"/>
              <a:buChar char="•"/>
            </a:pPr>
            <a:r>
              <a:rPr lang="en-US" altLang="es-ES_tradnl" dirty="0">
                <a:solidFill>
                  <a:schemeClr val="tx1">
                    <a:lumMod val="85000"/>
                    <a:lumOff val="15000"/>
                  </a:schemeClr>
                </a:solidFill>
                <a:latin typeface="+mn-lt"/>
                <a:ea typeface="+mn-ea"/>
              </a:rPr>
              <a:t>¿Se hizo para los países ricos?</a:t>
            </a:r>
          </a:p>
          <a:p>
            <a:pPr indent="-171443" algn="just">
              <a:lnSpc>
                <a:spcPct val="90000"/>
              </a:lnSpc>
              <a:spcAft>
                <a:spcPts val="450"/>
              </a:spcAft>
              <a:buFont typeface="Arial" panose="020B0604020202020204" pitchFamily="34" charset="0"/>
              <a:buChar char="•"/>
            </a:pPr>
            <a:endParaRPr lang="en-US" altLang="es-ES_tradnl" dirty="0">
              <a:solidFill>
                <a:schemeClr val="tx1">
                  <a:lumMod val="85000"/>
                  <a:lumOff val="15000"/>
                </a:schemeClr>
              </a:solidFill>
              <a:latin typeface="+mn-lt"/>
              <a:ea typeface="+mn-ea"/>
            </a:endParaRPr>
          </a:p>
          <a:p>
            <a:pPr indent="-171443" algn="just">
              <a:lnSpc>
                <a:spcPct val="90000"/>
              </a:lnSpc>
              <a:spcAft>
                <a:spcPts val="450"/>
              </a:spcAft>
              <a:buFont typeface="Arial" panose="020B0604020202020204" pitchFamily="34" charset="0"/>
              <a:buChar char="•"/>
            </a:pPr>
            <a:r>
              <a:rPr lang="en-US" altLang="es-ES_tradnl" dirty="0">
                <a:solidFill>
                  <a:schemeClr val="tx1">
                    <a:lumMod val="85000"/>
                    <a:lumOff val="15000"/>
                  </a:schemeClr>
                </a:solidFill>
                <a:latin typeface="+mn-lt"/>
                <a:ea typeface="+mn-ea"/>
              </a:rPr>
              <a:t>¿para grandes empresas?</a:t>
            </a:r>
          </a:p>
        </p:txBody>
      </p:sp>
    </p:spTree>
    <p:extLst>
      <p:ext uri="{BB962C8B-B14F-4D97-AF65-F5344CB8AC3E}">
        <p14:creationId xmlns:p14="http://schemas.microsoft.com/office/powerpoint/2010/main" val="268715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a:off x="3351829" y="2048235"/>
            <a:ext cx="1830361" cy="479662"/>
          </a:xfrm>
          <a:prstGeom prst="chevron">
            <a:avLst>
              <a:gd name="adj" fmla="val 77628"/>
            </a:avLst>
          </a:prstGeom>
          <a:solidFill>
            <a:schemeClr val="accent1">
              <a:lumMod val="20000"/>
              <a:lumOff val="80000"/>
            </a:schemeClr>
          </a:solidFill>
          <a:ln>
            <a:solidFill>
              <a:schemeClr val="accent6">
                <a:lumMod val="40000"/>
                <a:lumOff val="60000"/>
              </a:schemeClr>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s-MX" sz="1600" b="1" dirty="0">
                <a:ln w="0"/>
                <a:solidFill>
                  <a:schemeClr val="accent1">
                    <a:lumMod val="75000"/>
                  </a:schemeClr>
                </a:solidFill>
                <a:effectLst>
                  <a:outerShdw blurRad="38100" dist="25400" dir="5400000" algn="ctr" rotWithShape="0">
                    <a:srgbClr val="6E747A">
                      <a:alpha val="43000"/>
                    </a:srgbClr>
                  </a:outerShdw>
                </a:effectLst>
                <a:latin typeface="Gill Sans MT"/>
                <a:cs typeface="Gill Sans MT"/>
              </a:rPr>
              <a:t>Cambios</a:t>
            </a:r>
            <a:endParaRPr lang="es-ES" sz="1600" b="1" dirty="0">
              <a:ln w="0"/>
              <a:solidFill>
                <a:schemeClr val="accent1">
                  <a:lumMod val="75000"/>
                </a:schemeClr>
              </a:solidFill>
              <a:effectLst>
                <a:outerShdw blurRad="38100" dist="25400" dir="5400000" algn="ctr" rotWithShape="0">
                  <a:srgbClr val="6E747A">
                    <a:alpha val="43000"/>
                  </a:srgbClr>
                </a:outerShdw>
              </a:effectLst>
              <a:latin typeface="Gill Sans MT"/>
              <a:cs typeface="Gill Sans MT"/>
            </a:endParaRPr>
          </a:p>
        </p:txBody>
      </p:sp>
      <p:sp>
        <p:nvSpPr>
          <p:cNvPr id="6" name="AutoShape 5"/>
          <p:cNvSpPr>
            <a:spLocks noChangeArrowheads="1"/>
          </p:cNvSpPr>
          <p:nvPr/>
        </p:nvSpPr>
        <p:spPr bwMode="auto">
          <a:xfrm>
            <a:off x="6795310" y="2112947"/>
            <a:ext cx="1738158" cy="471862"/>
          </a:xfrm>
          <a:prstGeom prst="chevron">
            <a:avLst>
              <a:gd name="adj" fmla="val 82094"/>
            </a:avLst>
          </a:prstGeom>
          <a:solidFill>
            <a:schemeClr val="accent1">
              <a:lumMod val="20000"/>
              <a:lumOff val="80000"/>
            </a:schemeClr>
          </a:solidFill>
          <a:ln>
            <a:solidFill>
              <a:schemeClr val="accent6">
                <a:lumMod val="40000"/>
                <a:lumOff val="60000"/>
              </a:schemeClr>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s-ES" sz="1600" b="1" dirty="0">
                <a:ln w="0"/>
                <a:solidFill>
                  <a:schemeClr val="accent1">
                    <a:lumMod val="75000"/>
                  </a:schemeClr>
                </a:solidFill>
                <a:effectLst>
                  <a:outerShdw blurRad="38100" dist="19050" dir="2700000" algn="tl" rotWithShape="0">
                    <a:schemeClr val="dk1">
                      <a:alpha val="40000"/>
                    </a:schemeClr>
                  </a:outerShdw>
                </a:effectLst>
                <a:latin typeface="Gill Sans MT"/>
                <a:cs typeface="Gill Sans MT"/>
              </a:rPr>
              <a:t>Valor</a:t>
            </a:r>
          </a:p>
        </p:txBody>
      </p:sp>
      <p:sp>
        <p:nvSpPr>
          <p:cNvPr id="7" name="Oval 6"/>
          <p:cNvSpPr>
            <a:spLocks noChangeArrowheads="1"/>
          </p:cNvSpPr>
          <p:nvPr/>
        </p:nvSpPr>
        <p:spPr bwMode="auto">
          <a:xfrm>
            <a:off x="4681145" y="4119409"/>
            <a:ext cx="2716309" cy="295078"/>
          </a:xfrm>
          <a:prstGeom prst="ellipse">
            <a:avLst/>
          </a:prstGeom>
          <a:noFill/>
          <a:ln w="9525">
            <a:noFill/>
            <a:round/>
            <a:headEnd/>
            <a:tailEnd/>
          </a:ln>
          <a:effectLst/>
        </p:spPr>
        <p:txBody>
          <a:bodyPr wrap="none" lIns="0" tIns="0" rIns="0" bIns="0" anchor="ctr"/>
          <a:lstStyle/>
          <a:p>
            <a:pPr algn="ctr">
              <a:defRPr/>
            </a:pPr>
            <a:r>
              <a:rPr lang="es-MX" sz="1600" b="1" dirty="0">
                <a:ln w="0"/>
                <a:solidFill>
                  <a:schemeClr val="accent3"/>
                </a:solidFill>
                <a:effectLst>
                  <a:outerShdw blurRad="38100" dist="25400" dir="5400000" algn="ctr" rotWithShape="0">
                    <a:srgbClr val="6E747A">
                      <a:alpha val="43000"/>
                    </a:srgbClr>
                  </a:outerShdw>
                </a:effectLst>
                <a:latin typeface="Gill Sans MT"/>
                <a:ea typeface="MS PGothic" charset="0"/>
                <a:cs typeface="Gill Sans MT"/>
              </a:rPr>
              <a:t>Conocimientos</a:t>
            </a:r>
            <a:endParaRPr lang="es-ES" sz="1600" b="1" dirty="0">
              <a:ln w="0"/>
              <a:solidFill>
                <a:schemeClr val="accent3"/>
              </a:solidFill>
              <a:effectLst>
                <a:outerShdw blurRad="38100" dist="25400" dir="5400000" algn="ctr" rotWithShape="0">
                  <a:srgbClr val="6E747A">
                    <a:alpha val="43000"/>
                  </a:srgbClr>
                </a:outerShdw>
              </a:effectLst>
              <a:latin typeface="Gill Sans MT"/>
              <a:ea typeface="MS PGothic" charset="0"/>
              <a:cs typeface="Gill Sans MT"/>
            </a:endParaRPr>
          </a:p>
        </p:txBody>
      </p:sp>
      <p:sp>
        <p:nvSpPr>
          <p:cNvPr id="26628" name="Text Box 7"/>
          <p:cNvSpPr txBox="1">
            <a:spLocks noChangeArrowheads="1"/>
          </p:cNvSpPr>
          <p:nvPr/>
        </p:nvSpPr>
        <p:spPr bwMode="auto">
          <a:xfrm>
            <a:off x="3015910" y="895046"/>
            <a:ext cx="6160181" cy="415498"/>
          </a:xfrm>
          <a:prstGeom prst="rect">
            <a:avLst/>
          </a:prstGeom>
          <a:noFill/>
          <a:ln>
            <a:noFill/>
          </a:ln>
        </p:spPr>
        <p:txBody>
          <a:bodyPr wrap="squar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a:buClr>
                <a:srgbClr val="990000"/>
              </a:buClr>
            </a:pPr>
            <a:r>
              <a:rPr lang="es-MX" altLang="es-ES_tradnl" sz="2100" b="1" dirty="0">
                <a:solidFill>
                  <a:schemeClr val="accent4">
                    <a:lumMod val="75000"/>
                  </a:schemeClr>
                </a:solidFill>
                <a:effectLst>
                  <a:outerShdw blurRad="38100" dist="38100" dir="2700000" algn="tl">
                    <a:srgbClr val="000000">
                      <a:alpha val="43137"/>
                    </a:srgbClr>
                  </a:outerShdw>
                </a:effectLst>
                <a:latin typeface="+mj-lt"/>
              </a:rPr>
              <a:t>Si no se genera Valor, NO hay innovación</a:t>
            </a:r>
            <a:endParaRPr lang="es-ES" altLang="es-ES_tradnl" sz="2100" b="1" dirty="0">
              <a:solidFill>
                <a:schemeClr val="accent4">
                  <a:lumMod val="75000"/>
                </a:schemeClr>
              </a:solidFill>
              <a:effectLst>
                <a:outerShdw blurRad="38100" dist="38100" dir="2700000" algn="tl">
                  <a:srgbClr val="000000">
                    <a:alpha val="43137"/>
                  </a:srgbClr>
                </a:outerShdw>
              </a:effectLst>
              <a:latin typeface="+mj-lt"/>
            </a:endParaRPr>
          </a:p>
        </p:txBody>
      </p:sp>
      <p:sp>
        <p:nvSpPr>
          <p:cNvPr id="26629" name="Freeform 8" descr="Ladrillos en horizontal"/>
          <p:cNvSpPr>
            <a:spLocks/>
          </p:cNvSpPr>
          <p:nvPr/>
        </p:nvSpPr>
        <p:spPr bwMode="auto">
          <a:xfrm>
            <a:off x="5647435" y="3085240"/>
            <a:ext cx="783730" cy="1043818"/>
          </a:xfrm>
          <a:custGeom>
            <a:avLst/>
            <a:gdLst>
              <a:gd name="T0" fmla="*/ 286105635 w 3485"/>
              <a:gd name="T1" fmla="*/ 362723189 h 4464"/>
              <a:gd name="T2" fmla="*/ 286105635 w 3485"/>
              <a:gd name="T3" fmla="*/ 355139148 h 4464"/>
              <a:gd name="T4" fmla="*/ 285941456 w 3485"/>
              <a:gd name="T5" fmla="*/ 348697083 h 4464"/>
              <a:gd name="T6" fmla="*/ 281590295 w 3485"/>
              <a:gd name="T7" fmla="*/ 348044567 h 4464"/>
              <a:gd name="T8" fmla="*/ 269522168 w 3485"/>
              <a:gd name="T9" fmla="*/ 347147607 h 4464"/>
              <a:gd name="T10" fmla="*/ 258357166 w 3485"/>
              <a:gd name="T11" fmla="*/ 345598130 h 4464"/>
              <a:gd name="T12" fmla="*/ 248341415 w 3485"/>
              <a:gd name="T13" fmla="*/ 343396422 h 4464"/>
              <a:gd name="T14" fmla="*/ 239310735 w 3485"/>
              <a:gd name="T15" fmla="*/ 340705256 h 4464"/>
              <a:gd name="T16" fmla="*/ 231593769 w 3485"/>
              <a:gd name="T17" fmla="*/ 337361859 h 4464"/>
              <a:gd name="T18" fmla="*/ 225108000 w 3485"/>
              <a:gd name="T19" fmla="*/ 333284559 h 4464"/>
              <a:gd name="T20" fmla="*/ 220018178 w 3485"/>
              <a:gd name="T21" fmla="*/ 328636414 h 4464"/>
              <a:gd name="T22" fmla="*/ 216241785 w 3485"/>
              <a:gd name="T23" fmla="*/ 323498811 h 4464"/>
              <a:gd name="T24" fmla="*/ 214024944 w 3485"/>
              <a:gd name="T25" fmla="*/ 317627305 h 4464"/>
              <a:gd name="T26" fmla="*/ 213368230 w 3485"/>
              <a:gd name="T27" fmla="*/ 311103569 h 4464"/>
              <a:gd name="T28" fmla="*/ 213532409 w 3485"/>
              <a:gd name="T29" fmla="*/ 299605572 h 4464"/>
              <a:gd name="T30" fmla="*/ 213532409 w 3485"/>
              <a:gd name="T31" fmla="*/ 272531707 h 4464"/>
              <a:gd name="T32" fmla="*/ 213532409 w 3485"/>
              <a:gd name="T33" fmla="*/ 246028688 h 4464"/>
              <a:gd name="T34" fmla="*/ 213532409 w 3485"/>
              <a:gd name="T35" fmla="*/ 220259856 h 4464"/>
              <a:gd name="T36" fmla="*/ 213532409 w 3485"/>
              <a:gd name="T37" fmla="*/ 194653797 h 4464"/>
              <a:gd name="T38" fmla="*/ 213532409 w 3485"/>
              <a:gd name="T39" fmla="*/ 169129409 h 4464"/>
              <a:gd name="T40" fmla="*/ 213532409 w 3485"/>
              <a:gd name="T41" fmla="*/ 143768080 h 4464"/>
              <a:gd name="T42" fmla="*/ 213532409 w 3485"/>
              <a:gd name="T43" fmla="*/ 118243977 h 4464"/>
              <a:gd name="T44" fmla="*/ 213532409 w 3485"/>
              <a:gd name="T45" fmla="*/ 92393189 h 4464"/>
              <a:gd name="T46" fmla="*/ 213532409 w 3485"/>
              <a:gd name="T47" fmla="*/ 65890455 h 4464"/>
              <a:gd name="T48" fmla="*/ 213532409 w 3485"/>
              <a:gd name="T49" fmla="*/ 38898262 h 4464"/>
              <a:gd name="T50" fmla="*/ 214353588 w 3485"/>
              <a:gd name="T51" fmla="*/ 27481366 h 4464"/>
              <a:gd name="T52" fmla="*/ 217883570 w 3485"/>
              <a:gd name="T53" fmla="*/ 21854589 h 4464"/>
              <a:gd name="T54" fmla="*/ 223302036 w 3485"/>
              <a:gd name="T55" fmla="*/ 17125059 h 4464"/>
              <a:gd name="T56" fmla="*/ 59355563 w 3485"/>
              <a:gd name="T57" fmla="*/ 0 h 4464"/>
              <a:gd name="T58" fmla="*/ 59355563 w 3485"/>
              <a:gd name="T59" fmla="*/ 3017282 h 4464"/>
              <a:gd name="T60" fmla="*/ 59355563 w 3485"/>
              <a:gd name="T61" fmla="*/ 10356593 h 4464"/>
              <a:gd name="T62" fmla="*/ 59273617 w 3485"/>
              <a:gd name="T63" fmla="*/ 15657254 h 4464"/>
              <a:gd name="T64" fmla="*/ 63706724 w 3485"/>
              <a:gd name="T65" fmla="*/ 18429806 h 4464"/>
              <a:gd name="T66" fmla="*/ 68468189 w 3485"/>
              <a:gd name="T67" fmla="*/ 23159622 h 4464"/>
              <a:gd name="T68" fmla="*/ 71587868 w 3485"/>
              <a:gd name="T69" fmla="*/ 29601687 h 4464"/>
              <a:gd name="T70" fmla="*/ 71587868 w 3485"/>
              <a:gd name="T71" fmla="*/ 48031494 h 4464"/>
              <a:gd name="T72" fmla="*/ 71587868 w 3485"/>
              <a:gd name="T73" fmla="*/ 74860629 h 4464"/>
              <a:gd name="T74" fmla="*/ 71752047 w 3485"/>
              <a:gd name="T75" fmla="*/ 101118919 h 4464"/>
              <a:gd name="T76" fmla="*/ 71752047 w 3485"/>
              <a:gd name="T77" fmla="*/ 126806364 h 4464"/>
              <a:gd name="T78" fmla="*/ 71752047 w 3485"/>
              <a:gd name="T79" fmla="*/ 152249080 h 4464"/>
              <a:gd name="T80" fmla="*/ 71752047 w 3485"/>
              <a:gd name="T81" fmla="*/ 177692082 h 4464"/>
              <a:gd name="T82" fmla="*/ 71834279 w 3485"/>
              <a:gd name="T83" fmla="*/ 203053126 h 4464"/>
              <a:gd name="T84" fmla="*/ 71834279 w 3485"/>
              <a:gd name="T85" fmla="*/ 228822243 h 4464"/>
              <a:gd name="T86" fmla="*/ 71834279 w 3485"/>
              <a:gd name="T87" fmla="*/ 254835804 h 4464"/>
              <a:gd name="T88" fmla="*/ 71834279 w 3485"/>
              <a:gd name="T89" fmla="*/ 281420209 h 4464"/>
              <a:gd name="T90" fmla="*/ 71834279 w 3485"/>
              <a:gd name="T91" fmla="*/ 308820189 h 4464"/>
              <a:gd name="T92" fmla="*/ 72244869 w 3485"/>
              <a:gd name="T93" fmla="*/ 313305276 h 4464"/>
              <a:gd name="T94" fmla="*/ 71423690 w 3485"/>
              <a:gd name="T95" fmla="*/ 319666241 h 4464"/>
              <a:gd name="T96" fmla="*/ 69042957 w 3485"/>
              <a:gd name="T97" fmla="*/ 325293017 h 4464"/>
              <a:gd name="T98" fmla="*/ 65184331 w 3485"/>
              <a:gd name="T99" fmla="*/ 330348949 h 4464"/>
              <a:gd name="T100" fmla="*/ 59848099 w 3485"/>
              <a:gd name="T101" fmla="*/ 334752364 h 4464"/>
              <a:gd name="T102" fmla="*/ 53116205 w 3485"/>
              <a:gd name="T103" fmla="*/ 338585220 h 4464"/>
              <a:gd name="T104" fmla="*/ 44906704 w 3485"/>
              <a:gd name="T105" fmla="*/ 341765559 h 4464"/>
              <a:gd name="T106" fmla="*/ 35547666 w 3485"/>
              <a:gd name="T107" fmla="*/ 344293383 h 4464"/>
              <a:gd name="T108" fmla="*/ 24957146 w 3485"/>
              <a:gd name="T109" fmla="*/ 346332032 h 4464"/>
              <a:gd name="T110" fmla="*/ 13135431 w 3485"/>
              <a:gd name="T111" fmla="*/ 347800123 h 4464"/>
              <a:gd name="T112" fmla="*/ 164179 w 3485"/>
              <a:gd name="T113" fmla="*/ 348615412 h 44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85" h="4464">
                <a:moveTo>
                  <a:pt x="3485" y="4464"/>
                </a:moveTo>
                <a:lnTo>
                  <a:pt x="3485" y="4464"/>
                </a:lnTo>
                <a:lnTo>
                  <a:pt x="3485" y="4448"/>
                </a:lnTo>
                <a:lnTo>
                  <a:pt x="3485" y="4421"/>
                </a:lnTo>
                <a:lnTo>
                  <a:pt x="3485" y="4390"/>
                </a:lnTo>
                <a:lnTo>
                  <a:pt x="3485" y="4355"/>
                </a:lnTo>
                <a:lnTo>
                  <a:pt x="3484" y="4323"/>
                </a:lnTo>
                <a:lnTo>
                  <a:pt x="3484" y="4296"/>
                </a:lnTo>
                <a:lnTo>
                  <a:pt x="3483" y="4276"/>
                </a:lnTo>
                <a:lnTo>
                  <a:pt x="3481" y="4269"/>
                </a:lnTo>
                <a:lnTo>
                  <a:pt x="3430" y="4268"/>
                </a:lnTo>
                <a:lnTo>
                  <a:pt x="3380" y="4265"/>
                </a:lnTo>
                <a:lnTo>
                  <a:pt x="3331" y="4261"/>
                </a:lnTo>
                <a:lnTo>
                  <a:pt x="3283" y="4257"/>
                </a:lnTo>
                <a:lnTo>
                  <a:pt x="3236" y="4251"/>
                </a:lnTo>
                <a:lnTo>
                  <a:pt x="3191" y="4246"/>
                </a:lnTo>
                <a:lnTo>
                  <a:pt x="3147" y="4238"/>
                </a:lnTo>
                <a:lnTo>
                  <a:pt x="3105" y="4231"/>
                </a:lnTo>
                <a:lnTo>
                  <a:pt x="3064" y="4221"/>
                </a:lnTo>
                <a:lnTo>
                  <a:pt x="3025" y="4211"/>
                </a:lnTo>
                <a:lnTo>
                  <a:pt x="2987" y="4202"/>
                </a:lnTo>
                <a:lnTo>
                  <a:pt x="2950" y="4191"/>
                </a:lnTo>
                <a:lnTo>
                  <a:pt x="2915" y="4178"/>
                </a:lnTo>
                <a:lnTo>
                  <a:pt x="2883" y="4166"/>
                </a:lnTo>
                <a:lnTo>
                  <a:pt x="2850" y="4152"/>
                </a:lnTo>
                <a:lnTo>
                  <a:pt x="2821" y="4137"/>
                </a:lnTo>
                <a:lnTo>
                  <a:pt x="2793" y="4121"/>
                </a:lnTo>
                <a:lnTo>
                  <a:pt x="2767" y="4105"/>
                </a:lnTo>
                <a:lnTo>
                  <a:pt x="2742" y="4087"/>
                </a:lnTo>
                <a:lnTo>
                  <a:pt x="2719" y="4069"/>
                </a:lnTo>
                <a:lnTo>
                  <a:pt x="2699" y="4051"/>
                </a:lnTo>
                <a:lnTo>
                  <a:pt x="2680" y="4030"/>
                </a:lnTo>
                <a:lnTo>
                  <a:pt x="2663" y="4010"/>
                </a:lnTo>
                <a:lnTo>
                  <a:pt x="2647" y="3989"/>
                </a:lnTo>
                <a:lnTo>
                  <a:pt x="2634" y="3967"/>
                </a:lnTo>
                <a:lnTo>
                  <a:pt x="2623" y="3943"/>
                </a:lnTo>
                <a:lnTo>
                  <a:pt x="2614" y="3920"/>
                </a:lnTo>
                <a:lnTo>
                  <a:pt x="2607" y="3895"/>
                </a:lnTo>
                <a:lnTo>
                  <a:pt x="2602" y="3869"/>
                </a:lnTo>
                <a:lnTo>
                  <a:pt x="2599" y="3842"/>
                </a:lnTo>
                <a:lnTo>
                  <a:pt x="2599" y="3815"/>
                </a:lnTo>
                <a:lnTo>
                  <a:pt x="2601" y="3787"/>
                </a:lnTo>
                <a:lnTo>
                  <a:pt x="2601" y="3674"/>
                </a:lnTo>
                <a:lnTo>
                  <a:pt x="2601" y="3562"/>
                </a:lnTo>
                <a:lnTo>
                  <a:pt x="2601" y="3451"/>
                </a:lnTo>
                <a:lnTo>
                  <a:pt x="2601" y="3342"/>
                </a:lnTo>
                <a:lnTo>
                  <a:pt x="2601" y="3233"/>
                </a:lnTo>
                <a:lnTo>
                  <a:pt x="2601" y="3125"/>
                </a:lnTo>
                <a:lnTo>
                  <a:pt x="2601" y="3017"/>
                </a:lnTo>
                <a:lnTo>
                  <a:pt x="2601" y="2911"/>
                </a:lnTo>
                <a:lnTo>
                  <a:pt x="2601" y="2806"/>
                </a:lnTo>
                <a:lnTo>
                  <a:pt x="2601" y="2701"/>
                </a:lnTo>
                <a:lnTo>
                  <a:pt x="2601" y="2596"/>
                </a:lnTo>
                <a:lnTo>
                  <a:pt x="2601" y="2490"/>
                </a:lnTo>
                <a:lnTo>
                  <a:pt x="2601" y="2387"/>
                </a:lnTo>
                <a:lnTo>
                  <a:pt x="2601" y="2283"/>
                </a:lnTo>
                <a:lnTo>
                  <a:pt x="2601" y="2179"/>
                </a:lnTo>
                <a:lnTo>
                  <a:pt x="2601" y="2074"/>
                </a:lnTo>
                <a:lnTo>
                  <a:pt x="2601" y="1971"/>
                </a:lnTo>
                <a:lnTo>
                  <a:pt x="2601" y="1867"/>
                </a:lnTo>
                <a:lnTo>
                  <a:pt x="2601" y="1763"/>
                </a:lnTo>
                <a:lnTo>
                  <a:pt x="2601" y="1660"/>
                </a:lnTo>
                <a:lnTo>
                  <a:pt x="2601" y="1555"/>
                </a:lnTo>
                <a:lnTo>
                  <a:pt x="2601" y="1450"/>
                </a:lnTo>
                <a:lnTo>
                  <a:pt x="2601" y="1345"/>
                </a:lnTo>
                <a:lnTo>
                  <a:pt x="2601" y="1240"/>
                </a:lnTo>
                <a:lnTo>
                  <a:pt x="2601" y="1133"/>
                </a:lnTo>
                <a:lnTo>
                  <a:pt x="2601" y="1025"/>
                </a:lnTo>
                <a:lnTo>
                  <a:pt x="2601" y="918"/>
                </a:lnTo>
                <a:lnTo>
                  <a:pt x="2601" y="808"/>
                </a:lnTo>
                <a:lnTo>
                  <a:pt x="2601" y="699"/>
                </a:lnTo>
                <a:lnTo>
                  <a:pt x="2601" y="589"/>
                </a:lnTo>
                <a:lnTo>
                  <a:pt x="2601" y="477"/>
                </a:lnTo>
                <a:lnTo>
                  <a:pt x="2601" y="363"/>
                </a:lnTo>
                <a:lnTo>
                  <a:pt x="2611" y="337"/>
                </a:lnTo>
                <a:lnTo>
                  <a:pt x="2625" y="313"/>
                </a:lnTo>
                <a:lnTo>
                  <a:pt x="2638" y="290"/>
                </a:lnTo>
                <a:lnTo>
                  <a:pt x="2654" y="268"/>
                </a:lnTo>
                <a:lnTo>
                  <a:pt x="2672" y="247"/>
                </a:lnTo>
                <a:lnTo>
                  <a:pt x="2694" y="228"/>
                </a:lnTo>
                <a:lnTo>
                  <a:pt x="2720" y="210"/>
                </a:lnTo>
                <a:lnTo>
                  <a:pt x="2749" y="192"/>
                </a:lnTo>
                <a:lnTo>
                  <a:pt x="2750" y="0"/>
                </a:lnTo>
                <a:lnTo>
                  <a:pt x="723" y="0"/>
                </a:lnTo>
                <a:lnTo>
                  <a:pt x="723" y="15"/>
                </a:lnTo>
                <a:lnTo>
                  <a:pt x="723" y="37"/>
                </a:lnTo>
                <a:lnTo>
                  <a:pt x="723" y="65"/>
                </a:lnTo>
                <a:lnTo>
                  <a:pt x="723" y="95"/>
                </a:lnTo>
                <a:lnTo>
                  <a:pt x="723" y="127"/>
                </a:lnTo>
                <a:lnTo>
                  <a:pt x="723" y="155"/>
                </a:lnTo>
                <a:lnTo>
                  <a:pt x="722" y="177"/>
                </a:lnTo>
                <a:lnTo>
                  <a:pt x="722" y="192"/>
                </a:lnTo>
                <a:lnTo>
                  <a:pt x="751" y="208"/>
                </a:lnTo>
                <a:lnTo>
                  <a:pt x="776" y="226"/>
                </a:lnTo>
                <a:lnTo>
                  <a:pt x="798" y="244"/>
                </a:lnTo>
                <a:lnTo>
                  <a:pt x="817" y="264"/>
                </a:lnTo>
                <a:lnTo>
                  <a:pt x="834" y="284"/>
                </a:lnTo>
                <a:lnTo>
                  <a:pt x="849" y="308"/>
                </a:lnTo>
                <a:lnTo>
                  <a:pt x="862" y="334"/>
                </a:lnTo>
                <a:lnTo>
                  <a:pt x="872" y="363"/>
                </a:lnTo>
                <a:lnTo>
                  <a:pt x="872" y="477"/>
                </a:lnTo>
                <a:lnTo>
                  <a:pt x="872" y="589"/>
                </a:lnTo>
                <a:lnTo>
                  <a:pt x="872" y="699"/>
                </a:lnTo>
                <a:lnTo>
                  <a:pt x="872" y="808"/>
                </a:lnTo>
                <a:lnTo>
                  <a:pt x="872" y="918"/>
                </a:lnTo>
                <a:lnTo>
                  <a:pt x="874" y="1025"/>
                </a:lnTo>
                <a:lnTo>
                  <a:pt x="874" y="1133"/>
                </a:lnTo>
                <a:lnTo>
                  <a:pt x="874" y="1240"/>
                </a:lnTo>
                <a:lnTo>
                  <a:pt x="874" y="1345"/>
                </a:lnTo>
                <a:lnTo>
                  <a:pt x="874" y="1450"/>
                </a:lnTo>
                <a:lnTo>
                  <a:pt x="874" y="1555"/>
                </a:lnTo>
                <a:lnTo>
                  <a:pt x="874" y="1660"/>
                </a:lnTo>
                <a:lnTo>
                  <a:pt x="874" y="1763"/>
                </a:lnTo>
                <a:lnTo>
                  <a:pt x="874" y="1867"/>
                </a:lnTo>
                <a:lnTo>
                  <a:pt x="874" y="1971"/>
                </a:lnTo>
                <a:lnTo>
                  <a:pt x="874" y="2074"/>
                </a:lnTo>
                <a:lnTo>
                  <a:pt x="874" y="2179"/>
                </a:lnTo>
                <a:lnTo>
                  <a:pt x="875" y="2283"/>
                </a:lnTo>
                <a:lnTo>
                  <a:pt x="875" y="2387"/>
                </a:lnTo>
                <a:lnTo>
                  <a:pt x="875" y="2490"/>
                </a:lnTo>
                <a:lnTo>
                  <a:pt x="875" y="2596"/>
                </a:lnTo>
                <a:lnTo>
                  <a:pt x="875" y="2701"/>
                </a:lnTo>
                <a:lnTo>
                  <a:pt x="875" y="2806"/>
                </a:lnTo>
                <a:lnTo>
                  <a:pt x="875" y="2911"/>
                </a:lnTo>
                <a:lnTo>
                  <a:pt x="875" y="3017"/>
                </a:lnTo>
                <a:lnTo>
                  <a:pt x="875" y="3125"/>
                </a:lnTo>
                <a:lnTo>
                  <a:pt x="875" y="3233"/>
                </a:lnTo>
                <a:lnTo>
                  <a:pt x="875" y="3342"/>
                </a:lnTo>
                <a:lnTo>
                  <a:pt x="875" y="3451"/>
                </a:lnTo>
                <a:lnTo>
                  <a:pt x="875" y="3562"/>
                </a:lnTo>
                <a:lnTo>
                  <a:pt x="875" y="3674"/>
                </a:lnTo>
                <a:lnTo>
                  <a:pt x="875" y="3787"/>
                </a:lnTo>
                <a:lnTo>
                  <a:pt x="878" y="3815"/>
                </a:lnTo>
                <a:lnTo>
                  <a:pt x="880" y="3842"/>
                </a:lnTo>
                <a:lnTo>
                  <a:pt x="878" y="3869"/>
                </a:lnTo>
                <a:lnTo>
                  <a:pt x="876" y="3895"/>
                </a:lnTo>
                <a:lnTo>
                  <a:pt x="870" y="3920"/>
                </a:lnTo>
                <a:lnTo>
                  <a:pt x="863" y="3943"/>
                </a:lnTo>
                <a:lnTo>
                  <a:pt x="853" y="3967"/>
                </a:lnTo>
                <a:lnTo>
                  <a:pt x="841" y="3989"/>
                </a:lnTo>
                <a:lnTo>
                  <a:pt x="828" y="4010"/>
                </a:lnTo>
                <a:lnTo>
                  <a:pt x="811" y="4030"/>
                </a:lnTo>
                <a:lnTo>
                  <a:pt x="794" y="4051"/>
                </a:lnTo>
                <a:lnTo>
                  <a:pt x="774" y="4069"/>
                </a:lnTo>
                <a:lnTo>
                  <a:pt x="753" y="4087"/>
                </a:lnTo>
                <a:lnTo>
                  <a:pt x="729" y="4105"/>
                </a:lnTo>
                <a:lnTo>
                  <a:pt x="703" y="4121"/>
                </a:lnTo>
                <a:lnTo>
                  <a:pt x="675" y="4137"/>
                </a:lnTo>
                <a:lnTo>
                  <a:pt x="647" y="4152"/>
                </a:lnTo>
                <a:lnTo>
                  <a:pt x="615" y="4166"/>
                </a:lnTo>
                <a:lnTo>
                  <a:pt x="582" y="4178"/>
                </a:lnTo>
                <a:lnTo>
                  <a:pt x="547" y="4191"/>
                </a:lnTo>
                <a:lnTo>
                  <a:pt x="511" y="4202"/>
                </a:lnTo>
                <a:lnTo>
                  <a:pt x="473" y="4213"/>
                </a:lnTo>
                <a:lnTo>
                  <a:pt x="433" y="4222"/>
                </a:lnTo>
                <a:lnTo>
                  <a:pt x="391" y="4232"/>
                </a:lnTo>
                <a:lnTo>
                  <a:pt x="348" y="4240"/>
                </a:lnTo>
                <a:lnTo>
                  <a:pt x="304" y="4247"/>
                </a:lnTo>
                <a:lnTo>
                  <a:pt x="257" y="4254"/>
                </a:lnTo>
                <a:lnTo>
                  <a:pt x="209" y="4260"/>
                </a:lnTo>
                <a:lnTo>
                  <a:pt x="160" y="4265"/>
                </a:lnTo>
                <a:lnTo>
                  <a:pt x="109" y="4269"/>
                </a:lnTo>
                <a:lnTo>
                  <a:pt x="56" y="4272"/>
                </a:lnTo>
                <a:lnTo>
                  <a:pt x="2" y="4275"/>
                </a:lnTo>
                <a:lnTo>
                  <a:pt x="0" y="4464"/>
                </a:lnTo>
                <a:lnTo>
                  <a:pt x="3485" y="4464"/>
                </a:lnTo>
              </a:path>
            </a:pathLst>
          </a:custGeom>
          <a:pattFill prst="horzBrick">
            <a:fgClr>
              <a:srgbClr val="993300"/>
            </a:fgClr>
            <a:bgClr>
              <a:srgbClr val="FFCC99"/>
            </a:bgClr>
          </a:pattFill>
          <a:ln>
            <a:noFill/>
          </a:ln>
          <a:effectLst>
            <a:outerShdw dist="25400" algn="ctr" rotWithShape="0">
              <a:srgbClr val="808080"/>
            </a:outerShdw>
          </a:effectLst>
          <a:extLst>
            <a:ext uri="{91240B29-F687-4F45-9708-019B960494DF}">
              <a14:hiddenLine xmlns:a14="http://schemas.microsoft.com/office/drawing/2010/main" w="3175">
                <a:solidFill>
                  <a:srgbClr val="000000"/>
                </a:solidFill>
                <a:prstDash val="solid"/>
                <a:round/>
                <a:headEnd/>
                <a:tailEnd/>
              </a14:hiddenLine>
            </a:ext>
          </a:extLst>
        </p:spPr>
        <p:txBody>
          <a:bodyPr/>
          <a:lstStyle/>
          <a:p>
            <a:endParaRPr lang="es-ES_tradnl" sz="1350" dirty="0"/>
          </a:p>
        </p:txBody>
      </p:sp>
      <p:sp>
        <p:nvSpPr>
          <p:cNvPr id="10" name="Rectangle 9"/>
          <p:cNvSpPr>
            <a:spLocks noChangeArrowheads="1"/>
          </p:cNvSpPr>
          <p:nvPr/>
        </p:nvSpPr>
        <p:spPr bwMode="auto">
          <a:xfrm>
            <a:off x="3645888" y="4610811"/>
            <a:ext cx="5320606" cy="305527"/>
          </a:xfrm>
          <a:prstGeom prst="rect">
            <a:avLst/>
          </a:prstGeom>
          <a:noFill/>
          <a:ln w="9525">
            <a:noFill/>
            <a:miter lim="800000"/>
            <a:headEnd/>
            <a:tailEnd/>
          </a:ln>
          <a:effectLst/>
        </p:spPr>
        <p:txBody>
          <a:bodyPr/>
          <a:lstStyle/>
          <a:p>
            <a:pPr marL="404780" indent="-404780" algn="ctr">
              <a:defRPr/>
            </a:pPr>
            <a:r>
              <a:rPr lang="es-ES" sz="1350" b="1" dirty="0">
                <a:ln w="0"/>
                <a:solidFill>
                  <a:schemeClr val="bg2">
                    <a:lumMod val="25000"/>
                  </a:schemeClr>
                </a:solidFill>
                <a:ea typeface="MS PGothic" charset="0"/>
                <a:cs typeface="MS PGothic" charset="0"/>
              </a:rPr>
              <a:t>“Cambios basados en conocimientos que generan Valor”</a:t>
            </a:r>
          </a:p>
          <a:p>
            <a:pPr marL="870278" lvl="1" indent="-330967">
              <a:spcBef>
                <a:spcPts val="450"/>
              </a:spcBef>
              <a:defRPr/>
            </a:pPr>
            <a:endParaRPr lang="es-ES" sz="1350" b="1" dirty="0">
              <a:ln w="0"/>
              <a:solidFill>
                <a:schemeClr val="bg2">
                  <a:lumMod val="25000"/>
                </a:schemeClr>
              </a:solidFill>
              <a:latin typeface="Trebuchet MS" pitchFamily="-107" charset="0"/>
              <a:ea typeface="MS PGothic" charset="0"/>
              <a:cs typeface="MS PGothic" charset="0"/>
            </a:endParaRPr>
          </a:p>
        </p:txBody>
      </p:sp>
      <p:sp>
        <p:nvSpPr>
          <p:cNvPr id="11" name="Text Box 10"/>
          <p:cNvSpPr txBox="1">
            <a:spLocks noChangeArrowheads="1"/>
          </p:cNvSpPr>
          <p:nvPr/>
        </p:nvSpPr>
        <p:spPr bwMode="auto">
          <a:xfrm>
            <a:off x="3492197" y="2672160"/>
            <a:ext cx="1977388" cy="1349087"/>
          </a:xfrm>
          <a:prstGeom prst="rect">
            <a:avLst/>
          </a:prstGeom>
          <a:noFill/>
          <a:ln w="9525">
            <a:noFill/>
            <a:miter lim="800000"/>
            <a:headEnd/>
            <a:tailEnd/>
          </a:ln>
          <a:effec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nSpc>
                <a:spcPts val="1397"/>
              </a:lnSpc>
              <a:buFontTx/>
              <a:buChar char="•"/>
              <a:defRPr/>
            </a:pPr>
            <a:r>
              <a:rPr lang="es-CO" altLang="es-ES_tradnl" sz="1350" dirty="0">
                <a:effectLst>
                  <a:outerShdw blurRad="38100" dist="38100" dir="2700000" algn="tl">
                    <a:srgbClr val="FFFFFF"/>
                  </a:outerShdw>
                </a:effectLst>
              </a:rPr>
              <a:t>Tecnológicos</a:t>
            </a:r>
          </a:p>
          <a:p>
            <a:pPr>
              <a:lnSpc>
                <a:spcPts val="1397"/>
              </a:lnSpc>
              <a:buFontTx/>
              <a:buChar char="•"/>
              <a:defRPr/>
            </a:pPr>
            <a:r>
              <a:rPr lang="es-CO" altLang="es-ES_tradnl" sz="1350" dirty="0">
                <a:effectLst>
                  <a:outerShdw blurRad="38100" dist="38100" dir="2700000" algn="tl">
                    <a:srgbClr val="FFFFFF"/>
                  </a:outerShdw>
                </a:effectLst>
              </a:rPr>
              <a:t>Organizacionales</a:t>
            </a:r>
          </a:p>
          <a:p>
            <a:pPr>
              <a:lnSpc>
                <a:spcPts val="1397"/>
              </a:lnSpc>
              <a:buFontTx/>
              <a:buChar char="•"/>
              <a:defRPr/>
            </a:pPr>
            <a:r>
              <a:rPr lang="es-CO" altLang="es-ES_tradnl" sz="1350" dirty="0">
                <a:effectLst>
                  <a:outerShdw blurRad="38100" dist="38100" dir="2700000" algn="tl">
                    <a:srgbClr val="FFFFFF"/>
                  </a:outerShdw>
                </a:effectLst>
              </a:rPr>
              <a:t>Comerciales</a:t>
            </a:r>
          </a:p>
          <a:p>
            <a:pPr>
              <a:lnSpc>
                <a:spcPts val="1397"/>
              </a:lnSpc>
              <a:buFontTx/>
              <a:buChar char="•"/>
              <a:defRPr/>
            </a:pPr>
            <a:r>
              <a:rPr lang="es-CO" altLang="es-ES_tradnl" sz="1350" dirty="0">
                <a:effectLst>
                  <a:outerShdw blurRad="38100" dist="38100" dir="2700000" algn="tl">
                    <a:srgbClr val="FFFFFF"/>
                  </a:outerShdw>
                </a:effectLst>
              </a:rPr>
              <a:t>Financieros</a:t>
            </a:r>
            <a:endParaRPr lang="es-ES_tradnl" altLang="es-ES_tradnl" sz="1350" dirty="0">
              <a:effectLst>
                <a:outerShdw blurRad="38100" dist="38100" dir="2700000" algn="tl">
                  <a:srgbClr val="FFFFFF"/>
                </a:outerShdw>
              </a:effectLst>
            </a:endParaRPr>
          </a:p>
          <a:p>
            <a:pPr>
              <a:lnSpc>
                <a:spcPts val="1397"/>
              </a:lnSpc>
              <a:buFontTx/>
              <a:buChar char="•"/>
              <a:defRPr/>
            </a:pPr>
            <a:r>
              <a:rPr lang="es-ES_tradnl" altLang="es-ES_tradnl" sz="1350" dirty="0">
                <a:effectLst>
                  <a:outerShdw blurRad="38100" dist="38100" dir="2700000" algn="tl">
                    <a:srgbClr val="FFFFFF"/>
                  </a:outerShdw>
                </a:effectLst>
              </a:rPr>
              <a:t>En los modelos</a:t>
            </a:r>
          </a:p>
          <a:p>
            <a:pPr>
              <a:lnSpc>
                <a:spcPts val="1397"/>
              </a:lnSpc>
              <a:defRPr/>
            </a:pPr>
            <a:r>
              <a:rPr lang="es-ES_tradnl" altLang="es-ES_tradnl" sz="1350" dirty="0">
                <a:effectLst>
                  <a:outerShdw blurRad="38100" dist="38100" dir="2700000" algn="tl">
                    <a:srgbClr val="FFFFFF"/>
                  </a:outerShdw>
                </a:effectLst>
              </a:rPr>
              <a:t> de negocios </a:t>
            </a:r>
          </a:p>
          <a:p>
            <a:pPr>
              <a:lnSpc>
                <a:spcPts val="1397"/>
              </a:lnSpc>
              <a:buFont typeface="Arial" charset="0"/>
              <a:buChar char="•"/>
              <a:defRPr/>
            </a:pPr>
            <a:r>
              <a:rPr lang="es-ES_tradnl" altLang="es-ES_tradnl" sz="1350" dirty="0">
                <a:effectLst>
                  <a:outerShdw blurRad="38100" dist="38100" dir="2700000" algn="tl">
                    <a:srgbClr val="FFFFFF"/>
                  </a:outerShdw>
                </a:effectLst>
              </a:rPr>
              <a:t>En las estrategias</a:t>
            </a:r>
            <a:endParaRPr lang="es-CO" altLang="es-ES_tradnl" sz="1350" dirty="0">
              <a:effectLst>
                <a:outerShdw blurRad="38100" dist="38100" dir="2700000" algn="tl">
                  <a:srgbClr val="FFFFFF"/>
                </a:outerShdw>
              </a:effectLst>
            </a:endParaRPr>
          </a:p>
        </p:txBody>
      </p:sp>
      <p:sp>
        <p:nvSpPr>
          <p:cNvPr id="12" name="Text Box 11"/>
          <p:cNvSpPr txBox="1">
            <a:spLocks noChangeArrowheads="1"/>
          </p:cNvSpPr>
          <p:nvPr/>
        </p:nvSpPr>
        <p:spPr bwMode="auto">
          <a:xfrm>
            <a:off x="7085636" y="2637757"/>
            <a:ext cx="2194190" cy="1546577"/>
          </a:xfrm>
          <a:prstGeom prst="rect">
            <a:avLst/>
          </a:prstGeom>
          <a:noFill/>
          <a:ln w="9525">
            <a:noFill/>
            <a:miter lim="800000"/>
            <a:headEnd/>
            <a:tailEnd/>
          </a:ln>
          <a:effec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FontTx/>
              <a:buChar char="•"/>
              <a:defRPr/>
            </a:pPr>
            <a:r>
              <a:rPr lang="es-CO" altLang="es-ES_tradnl" sz="1350" dirty="0">
                <a:effectLst>
                  <a:outerShdw blurRad="38100" dist="38100" dir="2700000" algn="tl">
                    <a:srgbClr val="FFFFFF"/>
                  </a:outerShdw>
                </a:effectLst>
              </a:rPr>
              <a:t>Riqueza</a:t>
            </a:r>
          </a:p>
          <a:p>
            <a:pPr>
              <a:buFontTx/>
              <a:buChar char="•"/>
              <a:defRPr/>
            </a:pPr>
            <a:r>
              <a:rPr lang="es-CO" altLang="es-ES_tradnl" sz="1350" dirty="0">
                <a:effectLst>
                  <a:outerShdw blurRad="38100" dist="38100" dir="2700000" algn="tl">
                    <a:srgbClr val="FFFFFF"/>
                  </a:outerShdw>
                </a:effectLst>
              </a:rPr>
              <a:t>Empleos</a:t>
            </a:r>
          </a:p>
          <a:p>
            <a:pPr>
              <a:buFontTx/>
              <a:buChar char="•"/>
              <a:defRPr/>
            </a:pPr>
            <a:r>
              <a:rPr lang="es-CO" altLang="es-ES_tradnl" sz="1350" dirty="0">
                <a:effectLst>
                  <a:outerShdw blurRad="38100" dist="38100" dir="2700000" algn="tl">
                    <a:srgbClr val="FFFFFF"/>
                  </a:outerShdw>
                </a:effectLst>
              </a:rPr>
              <a:t>Medio ambiente</a:t>
            </a:r>
          </a:p>
          <a:p>
            <a:pPr>
              <a:buFontTx/>
              <a:buChar char="•"/>
              <a:defRPr/>
            </a:pPr>
            <a:r>
              <a:rPr lang="es-CO" altLang="es-ES_tradnl" sz="1350" dirty="0">
                <a:effectLst>
                  <a:outerShdw blurRad="38100" dist="38100" dir="2700000" algn="tl">
                    <a:srgbClr val="FFFFFF"/>
                  </a:outerShdw>
                </a:effectLst>
              </a:rPr>
              <a:t>Nutrición</a:t>
            </a:r>
          </a:p>
          <a:p>
            <a:pPr>
              <a:buFontTx/>
              <a:buChar char="•"/>
              <a:defRPr/>
            </a:pPr>
            <a:r>
              <a:rPr lang="es-CO" altLang="es-ES_tradnl" sz="1350" dirty="0">
                <a:effectLst>
                  <a:outerShdw blurRad="38100" dist="38100" dir="2700000" algn="tl">
                    <a:srgbClr val="FFFFFF"/>
                  </a:outerShdw>
                </a:effectLst>
              </a:rPr>
              <a:t>Salud</a:t>
            </a:r>
          </a:p>
          <a:p>
            <a:pPr>
              <a:buFontTx/>
              <a:buChar char="•"/>
              <a:defRPr/>
            </a:pPr>
            <a:r>
              <a:rPr lang="es-CO" altLang="es-ES_tradnl" sz="1350" dirty="0">
                <a:effectLst>
                  <a:outerShdw blurRad="38100" dist="38100" dir="2700000" algn="tl">
                    <a:srgbClr val="FFFFFF"/>
                  </a:outerShdw>
                </a:effectLst>
              </a:rPr>
              <a:t>Entretenimiento</a:t>
            </a:r>
          </a:p>
          <a:p>
            <a:pPr>
              <a:defRPr/>
            </a:pPr>
            <a:endParaRPr lang="es-ES" altLang="es-ES_tradnl" sz="1350" dirty="0">
              <a:effectLst>
                <a:outerShdw blurRad="38100" dist="38100" dir="2700000" algn="tl">
                  <a:srgbClr val="FFFFFF"/>
                </a:outerShdw>
              </a:effectLst>
            </a:endParaRPr>
          </a:p>
        </p:txBody>
      </p:sp>
      <p:sp>
        <p:nvSpPr>
          <p:cNvPr id="13" name="Rectangle 12"/>
          <p:cNvSpPr>
            <a:spLocks noChangeArrowheads="1"/>
          </p:cNvSpPr>
          <p:nvPr/>
        </p:nvSpPr>
        <p:spPr bwMode="auto">
          <a:xfrm>
            <a:off x="3351829" y="5109129"/>
            <a:ext cx="5770109" cy="853825"/>
          </a:xfrm>
          <a:prstGeom prst="rect">
            <a:avLst/>
          </a:prstGeom>
          <a:noFill/>
          <a:ln w="9525">
            <a:noFill/>
            <a:miter lim="800000"/>
            <a:headEnd/>
            <a:tailEnd/>
          </a:ln>
          <a:effectLst/>
        </p:spPr>
        <p:txBody>
          <a:bodyPr lIns="0" tIns="0" rIns="0" bIns="0"/>
          <a:lstStyle>
            <a:lvl1pPr marL="342900" indent="-342900">
              <a:defRPr sz="2400">
                <a:solidFill>
                  <a:schemeClr val="tx1"/>
                </a:solidFill>
                <a:latin typeface="Arial" charset="0"/>
                <a:ea typeface="MS PGothic" charset="-128"/>
              </a:defRPr>
            </a:lvl1pPr>
            <a:lvl2pPr marL="1160463" indent="-441325">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spcBef>
                <a:spcPts val="450"/>
              </a:spcBef>
              <a:defRPr/>
            </a:pPr>
            <a:r>
              <a:rPr lang="es-ES" altLang="es-ES_tradnl" sz="2474" b="1" dirty="0">
                <a:solidFill>
                  <a:schemeClr val="accent5"/>
                </a:solidFill>
                <a:effectLst>
                  <a:outerShdw blurRad="38100" dist="38100" dir="2700000" algn="tl">
                    <a:srgbClr val="000000"/>
                  </a:outerShdw>
                </a:effectLst>
              </a:rPr>
              <a:t>La innovación debe ser útil y apoyar la solución de problemas</a:t>
            </a:r>
          </a:p>
        </p:txBody>
      </p:sp>
      <p:pic>
        <p:nvPicPr>
          <p:cNvPr id="14" name="Imagen 13"/>
          <p:cNvPicPr>
            <a:picLocks noChangeAspect="1"/>
          </p:cNvPicPr>
          <p:nvPr/>
        </p:nvPicPr>
        <p:blipFill>
          <a:blip r:embed="rId2">
            <a:alphaModFix amt="60000"/>
          </a:blip>
          <a:stretch>
            <a:fillRect/>
          </a:stretch>
        </p:blipFill>
        <p:spPr>
          <a:xfrm>
            <a:off x="5474513" y="1993193"/>
            <a:ext cx="1132720" cy="1251029"/>
          </a:xfrm>
          <a:prstGeom prst="rect">
            <a:avLst/>
          </a:prstGeom>
          <a:solidFill>
            <a:srgbClr val="FFFF00">
              <a:alpha val="12000"/>
            </a:srgbClr>
          </a:solidFill>
          <a:ln>
            <a:solidFill>
              <a:schemeClr val="accent1">
                <a:alpha val="0"/>
              </a:schemeClr>
            </a:solidFill>
          </a:ln>
          <a:effectLst>
            <a:softEdge rad="112500"/>
          </a:effectLst>
        </p:spPr>
      </p:pic>
      <p:sp>
        <p:nvSpPr>
          <p:cNvPr id="26635" name="CuadroTexto 14"/>
          <p:cNvSpPr txBox="1">
            <a:spLocks noChangeArrowheads="1"/>
          </p:cNvSpPr>
          <p:nvPr/>
        </p:nvSpPr>
        <p:spPr bwMode="auto">
          <a:xfrm>
            <a:off x="5233099" y="1589237"/>
            <a:ext cx="1650938" cy="40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a:r>
              <a:rPr lang="es-ES_tradnl" altLang="es-ES_tradnl" sz="2024" b="1" dirty="0">
                <a:solidFill>
                  <a:schemeClr val="tx2">
                    <a:lumMod val="60000"/>
                    <a:lumOff val="40000"/>
                  </a:schemeClr>
                </a:solidFill>
              </a:rPr>
              <a:t>Innovación</a:t>
            </a:r>
          </a:p>
        </p:txBody>
      </p:sp>
    </p:spTree>
    <p:extLst>
      <p:ext uri="{BB962C8B-B14F-4D97-AF65-F5344CB8AC3E}">
        <p14:creationId xmlns:p14="http://schemas.microsoft.com/office/powerpoint/2010/main" val="45783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2 Rectángulo">
            <a:extLst>
              <a:ext uri="{FF2B5EF4-FFF2-40B4-BE49-F238E27FC236}">
                <a16:creationId xmlns:a16="http://schemas.microsoft.com/office/drawing/2014/main" id="{1099B1B7-9885-E841-9947-6116034AD266}"/>
              </a:ext>
            </a:extLst>
          </p:cNvPr>
          <p:cNvSpPr>
            <a:spLocks noChangeArrowheads="1"/>
          </p:cNvSpPr>
          <p:nvPr/>
        </p:nvSpPr>
        <p:spPr bwMode="auto">
          <a:xfrm>
            <a:off x="2141220" y="1268730"/>
            <a:ext cx="732663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anose="02020603050405020304" pitchFamily="18" charset="0"/>
                <a:cs typeface="Arial" panose="020B0604020202020204" pitchFamily="34" charset="0"/>
              </a:defRPr>
            </a:lvl1pPr>
            <a:lvl2pPr marL="37931725" indent="-37474525" eaLnBrk="0" hangingPunct="0">
              <a:defRPr sz="2400">
                <a:solidFill>
                  <a:schemeClr val="tx1"/>
                </a:solidFill>
                <a:latin typeface="Times New Roman" panose="02020603050405020304" pitchFamily="18" charset="0"/>
                <a:cs typeface="Arial" panose="020B0604020202020204" pitchFamily="34" charset="0"/>
              </a:defRPr>
            </a:lvl2pPr>
            <a:lvl3pPr eaLnBrk="0" hangingPunct="0">
              <a:defRPr sz="2400">
                <a:solidFill>
                  <a:schemeClr val="tx1"/>
                </a:solidFill>
                <a:latin typeface="Times New Roman" panose="02020603050405020304" pitchFamily="18" charset="0"/>
                <a:cs typeface="Arial" panose="020B0604020202020204" pitchFamily="34" charset="0"/>
              </a:defRPr>
            </a:lvl3pPr>
            <a:lvl4pPr eaLnBrk="0" hangingPunct="0">
              <a:defRPr sz="2400">
                <a:solidFill>
                  <a:schemeClr val="tx1"/>
                </a:solidFill>
                <a:latin typeface="Times New Roman" panose="02020603050405020304" pitchFamily="18" charset="0"/>
                <a:cs typeface="Arial" panose="020B0604020202020204" pitchFamily="34" charset="0"/>
              </a:defRPr>
            </a:lvl4pPr>
            <a:lvl5pPr eaLnBrk="0" hangingPunct="0">
              <a:defRPr sz="2400">
                <a:solidFill>
                  <a:schemeClr val="tx1"/>
                </a:solidFill>
                <a:latin typeface="Times New Roman" panose="02020603050405020304" pitchFamily="18" charset="0"/>
                <a:cs typeface="Arial" panose="020B0604020202020204" pitchFamily="34" charset="0"/>
              </a:defRPr>
            </a:lvl5pPr>
            <a:lvl6pPr marL="4572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9144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just" eaLnBrk="1" hangingPunct="1">
              <a:buFont typeface="Arial" panose="020B0604020202020204" pitchFamily="34" charset="0"/>
              <a:buChar char="•"/>
            </a:pPr>
            <a:r>
              <a:rPr lang="es-MX" altLang="es-MX" dirty="0">
                <a:latin typeface="Arial" panose="020B0604020202020204" pitchFamily="34" charset="0"/>
              </a:rPr>
              <a:t>Un proceso mediante el cual las empresas generarán productos y procesos nuevos o mejorados, ahorros de capital, reducción de costos o mejora de la calidad.</a:t>
            </a:r>
          </a:p>
          <a:p>
            <a:pPr algn="just" eaLnBrk="1" hangingPunct="1"/>
            <a:r>
              <a:rPr lang="es-MX" altLang="es-MX" dirty="0">
                <a:latin typeface="Arial" panose="020B0604020202020204" pitchFamily="34" charset="0"/>
              </a:rPr>
              <a:t>• La habilidad de </a:t>
            </a:r>
            <a:r>
              <a:rPr lang="es-MX" altLang="es-MX" b="1" dirty="0">
                <a:latin typeface="Arial" panose="020B0604020202020204" pitchFamily="34" charset="0"/>
              </a:rPr>
              <a:t>manejar el conocimiento creativamente en respuesta a demandas del mercado</a:t>
            </a:r>
          </a:p>
          <a:p>
            <a:pPr algn="just" eaLnBrk="1" hangingPunct="1"/>
            <a:r>
              <a:rPr lang="es-MX" altLang="es-MX" dirty="0">
                <a:latin typeface="Arial" panose="020B0604020202020204" pitchFamily="34" charset="0"/>
              </a:rPr>
              <a:t>• La forma más eficiente de que una empresa se diferencie de sus competidores y construya ventajas competitivas</a:t>
            </a:r>
          </a:p>
        </p:txBody>
      </p:sp>
      <p:sp>
        <p:nvSpPr>
          <p:cNvPr id="17411" name="Rectangle 2">
            <a:extLst>
              <a:ext uri="{FF2B5EF4-FFF2-40B4-BE49-F238E27FC236}">
                <a16:creationId xmlns:a16="http://schemas.microsoft.com/office/drawing/2014/main" id="{710272DF-6AFB-6540-9FAB-E5E4C5178A7E}"/>
              </a:ext>
            </a:extLst>
          </p:cNvPr>
          <p:cNvSpPr txBox="1">
            <a:spLocks noChangeArrowheads="1"/>
          </p:cNvSpPr>
          <p:nvPr/>
        </p:nvSpPr>
        <p:spPr bwMode="auto">
          <a:xfrm>
            <a:off x="1973264" y="274320"/>
            <a:ext cx="5448617" cy="124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37931725" indent="-37474525" eaLnBrk="0" hangingPunct="0">
              <a:defRPr sz="2400">
                <a:solidFill>
                  <a:schemeClr val="tx1"/>
                </a:solidFill>
                <a:latin typeface="Times New Roman" panose="02020603050405020304" pitchFamily="18" charset="0"/>
                <a:cs typeface="Arial" panose="020B0604020202020204" pitchFamily="34" charset="0"/>
              </a:defRPr>
            </a:lvl2pPr>
            <a:lvl3pPr eaLnBrk="0" hangingPunct="0">
              <a:defRPr sz="2400">
                <a:solidFill>
                  <a:schemeClr val="tx1"/>
                </a:solidFill>
                <a:latin typeface="Times New Roman" panose="02020603050405020304" pitchFamily="18" charset="0"/>
                <a:cs typeface="Arial" panose="020B0604020202020204" pitchFamily="34" charset="0"/>
              </a:defRPr>
            </a:lvl3pPr>
            <a:lvl4pPr eaLnBrk="0" hangingPunct="0">
              <a:defRPr sz="2400">
                <a:solidFill>
                  <a:schemeClr val="tx1"/>
                </a:solidFill>
                <a:latin typeface="Times New Roman" panose="02020603050405020304" pitchFamily="18" charset="0"/>
                <a:cs typeface="Arial" panose="020B0604020202020204" pitchFamily="34" charset="0"/>
              </a:defRPr>
            </a:lvl4pPr>
            <a:lvl5pPr eaLnBrk="0" hangingPunct="0">
              <a:defRPr sz="2400">
                <a:solidFill>
                  <a:schemeClr val="tx1"/>
                </a:solidFill>
                <a:latin typeface="Times New Roman" panose="02020603050405020304" pitchFamily="18" charset="0"/>
                <a:cs typeface="Arial" panose="020B0604020202020204" pitchFamily="34" charset="0"/>
              </a:defRPr>
            </a:lvl5pPr>
            <a:lvl6pPr marL="4572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9144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eaLnBrk="1" hangingPunct="1"/>
            <a:r>
              <a:rPr lang="es-ES" altLang="es-MX" sz="4000" b="1" dirty="0">
                <a:latin typeface="Arial" panose="020B0604020202020204" pitchFamily="34" charset="0"/>
              </a:rPr>
              <a:t>Innovación</a:t>
            </a:r>
          </a:p>
        </p:txBody>
      </p:sp>
    </p:spTree>
    <p:extLst>
      <p:ext uri="{BB962C8B-B14F-4D97-AF65-F5344CB8AC3E}">
        <p14:creationId xmlns:p14="http://schemas.microsoft.com/office/powerpoint/2010/main" val="2540242798"/>
      </p:ext>
    </p:extLst>
  </p:cSld>
  <p:clrMapOvr>
    <a:masterClrMapping/>
  </p:clrMapOvr>
</p:sld>
</file>

<file path=ppt/theme/theme1.xml><?xml version="1.0" encoding="utf-8"?>
<a:theme xmlns:a="http://schemas.openxmlformats.org/drawingml/2006/main" name="Tema de Office">
  <a:themeElements>
    <a:clrScheme name="Diplomado agro 2024">
      <a:dk1>
        <a:sysClr val="windowText" lastClr="000000"/>
      </a:dk1>
      <a:lt1>
        <a:sysClr val="window" lastClr="FFFFFF"/>
      </a:lt1>
      <a:dk2>
        <a:srgbClr val="0E2841"/>
      </a:dk2>
      <a:lt2>
        <a:srgbClr val="E8E8E8"/>
      </a:lt2>
      <a:accent1>
        <a:srgbClr val="19355C"/>
      </a:accent1>
      <a:accent2>
        <a:srgbClr val="2687C8"/>
      </a:accent2>
      <a:accent3>
        <a:srgbClr val="31A845"/>
      </a:accent3>
      <a:accent4>
        <a:srgbClr val="668E86"/>
      </a:accent4>
      <a:accent5>
        <a:srgbClr val="F2AE2D"/>
      </a:accent5>
      <a:accent6>
        <a:srgbClr val="F2DBAE"/>
      </a:accent6>
      <a:hlink>
        <a:srgbClr val="19355C"/>
      </a:hlink>
      <a:folHlink>
        <a:srgbClr val="86B3BF"/>
      </a:folHlink>
    </a:clrScheme>
    <a:fontScheme name="Personalizado 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12450</TotalTime>
  <Words>2811</Words>
  <Application>Microsoft Office PowerPoint</Application>
  <PresentationFormat>Panorámica</PresentationFormat>
  <Paragraphs>310</Paragraphs>
  <Slides>39</Slides>
  <Notes>1</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39</vt:i4>
      </vt:variant>
    </vt:vector>
  </HeadingPairs>
  <TitlesOfParts>
    <vt:vector size="49" baseType="lpstr">
      <vt:lpstr>MS PGothic</vt:lpstr>
      <vt:lpstr>Aptos</vt:lpstr>
      <vt:lpstr>Arial</vt:lpstr>
      <vt:lpstr>Calibri</vt:lpstr>
      <vt:lpstr>Century Gothic</vt:lpstr>
      <vt:lpstr>Gill Sans MT</vt:lpstr>
      <vt:lpstr>Symbol</vt:lpstr>
      <vt:lpstr>Trebuchet MS</vt:lpstr>
      <vt:lpstr>Tema de Office</vt:lpstr>
      <vt:lpstr>Documento</vt:lpstr>
      <vt:lpstr>Conceptos básicos de innovación Agosto de 2024</vt:lpstr>
      <vt:lpstr>Tecnología</vt:lpstr>
      <vt:lpstr>Presentación de PowerPoint</vt:lpstr>
      <vt:lpstr>Presentación de PowerPoint</vt:lpstr>
      <vt:lpstr>Presentación de PowerPoint</vt:lpstr>
      <vt:lpstr>Paquete tecnológico</vt:lpstr>
      <vt:lpstr>Presentación de PowerPoint</vt:lpstr>
      <vt:lpstr>Presentación de PowerPoint</vt:lpstr>
      <vt:lpstr>Presentación de PowerPoint</vt:lpstr>
      <vt:lpstr>Innovación no es…</vt:lpstr>
      <vt:lpstr>¿Para qué innovar?</vt:lpstr>
      <vt:lpstr>Presentación de PowerPoint</vt:lpstr>
      <vt:lpstr>TIPOS de innovación: (según Manual de Oslo, OCDE)</vt:lpstr>
      <vt:lpstr>¿Sólo negocio?</vt:lpstr>
      <vt:lpstr>Innovación social</vt:lpstr>
      <vt:lpstr>Presentación de PowerPoint</vt:lpstr>
      <vt:lpstr>La innovación puede provenir de….</vt:lpstr>
      <vt:lpstr>Presentación de PowerPoint</vt:lpstr>
      <vt:lpstr>Presentación de PowerPoint</vt:lpstr>
      <vt:lpstr>Transferencia de tecnología</vt:lpstr>
      <vt:lpstr>Presentación de PowerPoint</vt:lpstr>
      <vt:lpstr>Presentación de PowerPoint</vt:lpstr>
      <vt:lpstr>Algunas lecciones de casos</vt:lpstr>
      <vt:lpstr>Factores de éxito en la innovación</vt:lpstr>
      <vt:lpstr>Principales barreras a la innovación</vt:lpstr>
      <vt:lpstr>Principales barreras a la innovación</vt:lpstr>
      <vt:lpstr>Los niveles de madurez de la tecnología</vt:lpstr>
      <vt:lpstr>Presentación de PowerPoint</vt:lpstr>
      <vt:lpstr>Presentación de PowerPoint</vt:lpstr>
      <vt:lpstr>CRL</vt:lpstr>
      <vt:lpstr>Los niveles de CRL</vt:lpstr>
      <vt:lpstr>Los niveles de CRL</vt:lpstr>
      <vt:lpstr>Los niveles de CRL</vt:lpstr>
      <vt:lpstr>Los niveles de CRL</vt:lpstr>
      <vt:lpstr>Madurez tecnológica de empresas según la ESIDET (2017)</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básicos de gestión de la innovación: tecnología, paquete tecnológico, innovación, innovación social</dc:title>
  <dc:creator>penelope castañon</dc:creator>
  <cp:lastModifiedBy>HILDA MARIA COLIN GARCIA</cp:lastModifiedBy>
  <cp:revision>22</cp:revision>
  <dcterms:created xsi:type="dcterms:W3CDTF">2024-06-12T17:39:37Z</dcterms:created>
  <dcterms:modified xsi:type="dcterms:W3CDTF">2024-08-15T13:44:02Z</dcterms:modified>
</cp:coreProperties>
</file>